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17"/>
  </p:notesMasterIdLst>
  <p:handoutMasterIdLst>
    <p:handoutMasterId r:id="rId18"/>
  </p:handoutMasterIdLst>
  <p:sldIdLst>
    <p:sldId id="273" r:id="rId3"/>
    <p:sldId id="316" r:id="rId4"/>
    <p:sldId id="318" r:id="rId5"/>
    <p:sldId id="319" r:id="rId6"/>
    <p:sldId id="321" r:id="rId7"/>
    <p:sldId id="276" r:id="rId8"/>
    <p:sldId id="302" r:id="rId9"/>
    <p:sldId id="278" r:id="rId10"/>
    <p:sldId id="292" r:id="rId11"/>
    <p:sldId id="282" r:id="rId12"/>
    <p:sldId id="314" r:id="rId13"/>
    <p:sldId id="315" r:id="rId14"/>
    <p:sldId id="289" r:id="rId15"/>
    <p:sldId id="296" r:id="rId16"/>
  </p:sldIdLst>
  <p:sldSz cx="9144000" cy="6858000" type="screen4x3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99FF99"/>
    <a:srgbClr val="FF9966"/>
    <a:srgbClr val="CC99FF"/>
    <a:srgbClr val="9999FF"/>
    <a:srgbClr val="9966FF"/>
    <a:srgbClr val="FFFF99"/>
    <a:srgbClr val="FFCC66"/>
    <a:srgbClr val="FFFF66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3508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2088" y="-7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akko Helander" userId="S::jhelander@hamk.fi::985c5daf-36e3-4934-99f8-63dc9ffbd5c7" providerId="AD" clId="Web-{79D14B7A-D665-50C5-EC88-F5BD19A9F35E}"/>
    <pc:docChg chg="addSld modSld sldOrd">
      <pc:chgData name="Jaakko Helander" userId="S::jhelander@hamk.fi::985c5daf-36e3-4934-99f8-63dc9ffbd5c7" providerId="AD" clId="Web-{79D14B7A-D665-50C5-EC88-F5BD19A9F35E}" dt="2018-10-04T06:02:10.370" v="87" actId="20577"/>
      <pc:docMkLst>
        <pc:docMk/>
      </pc:docMkLst>
      <pc:sldChg chg="modSp ord">
        <pc:chgData name="Jaakko Helander" userId="S::jhelander@hamk.fi::985c5daf-36e3-4934-99f8-63dc9ffbd5c7" providerId="AD" clId="Web-{79D14B7A-D665-50C5-EC88-F5BD19A9F35E}" dt="2018-10-04T06:01:19.774" v="39" actId="20577"/>
        <pc:sldMkLst>
          <pc:docMk/>
          <pc:sldMk cId="3152962549" sldId="287"/>
        </pc:sldMkLst>
        <pc:spChg chg="mod">
          <ac:chgData name="Jaakko Helander" userId="S::jhelander@hamk.fi::985c5daf-36e3-4934-99f8-63dc9ffbd5c7" providerId="AD" clId="Web-{79D14B7A-D665-50C5-EC88-F5BD19A9F35E}" dt="2018-10-04T06:01:19.774" v="39" actId="20577"/>
          <ac:spMkLst>
            <pc:docMk/>
            <pc:sldMk cId="3152962549" sldId="287"/>
            <ac:spMk id="2" creationId="{B92A2F2E-5E05-4171-B48F-AF8D2EFBEE18}"/>
          </ac:spMkLst>
        </pc:spChg>
      </pc:sldChg>
      <pc:sldChg chg="modSp">
        <pc:chgData name="Jaakko Helander" userId="S::jhelander@hamk.fi::985c5daf-36e3-4934-99f8-63dc9ffbd5c7" providerId="AD" clId="Web-{79D14B7A-D665-50C5-EC88-F5BD19A9F35E}" dt="2018-10-04T06:02:10.370" v="86" actId="20577"/>
        <pc:sldMkLst>
          <pc:docMk/>
          <pc:sldMk cId="3657789493" sldId="288"/>
        </pc:sldMkLst>
        <pc:spChg chg="mod">
          <ac:chgData name="Jaakko Helander" userId="S::jhelander@hamk.fi::985c5daf-36e3-4934-99f8-63dc9ffbd5c7" providerId="AD" clId="Web-{79D14B7A-D665-50C5-EC88-F5BD19A9F35E}" dt="2018-10-04T06:02:10.370" v="86" actId="20577"/>
          <ac:spMkLst>
            <pc:docMk/>
            <pc:sldMk cId="3657789493" sldId="288"/>
            <ac:spMk id="3" creationId="{50AD5A71-AC2D-40D3-BE72-A869424007E9}"/>
          </ac:spMkLst>
        </pc:spChg>
      </pc:sldChg>
      <pc:sldChg chg="modSp new">
        <pc:chgData name="Jaakko Helander" userId="S::jhelander@hamk.fi::985c5daf-36e3-4934-99f8-63dc9ffbd5c7" providerId="AD" clId="Web-{79D14B7A-D665-50C5-EC88-F5BD19A9F35E}" dt="2018-10-04T06:01:01.586" v="28" actId="20577"/>
        <pc:sldMkLst>
          <pc:docMk/>
          <pc:sldMk cId="1471887426" sldId="297"/>
        </pc:sldMkLst>
        <pc:spChg chg="mod">
          <ac:chgData name="Jaakko Helander" userId="S::jhelander@hamk.fi::985c5daf-36e3-4934-99f8-63dc9ffbd5c7" providerId="AD" clId="Web-{79D14B7A-D665-50C5-EC88-F5BD19A9F35E}" dt="2018-10-04T06:00:56.320" v="22" actId="20577"/>
          <ac:spMkLst>
            <pc:docMk/>
            <pc:sldMk cId="1471887426" sldId="297"/>
            <ac:spMk id="2" creationId="{81A3450D-062C-4F40-A218-86B45C26F543}"/>
          </ac:spMkLst>
        </pc:spChg>
        <pc:spChg chg="mod">
          <ac:chgData name="Jaakko Helander" userId="S::jhelander@hamk.fi::985c5daf-36e3-4934-99f8-63dc9ffbd5c7" providerId="AD" clId="Web-{79D14B7A-D665-50C5-EC88-F5BD19A9F35E}" dt="2018-10-04T06:01:01.586" v="28" actId="20577"/>
          <ac:spMkLst>
            <pc:docMk/>
            <pc:sldMk cId="1471887426" sldId="297"/>
            <ac:spMk id="3" creationId="{8C89A8CA-934A-4C10-BBCA-974A6D069D0C}"/>
          </ac:spMkLst>
        </pc:spChg>
      </pc:sldChg>
    </pc:docChg>
  </pc:docChgLst>
  <pc:docChgLst>
    <pc:chgData name="Jaakko Helander" userId="S::jhelander@hamk.fi::985c5daf-36e3-4934-99f8-63dc9ffbd5c7" providerId="AD" clId="Web-{FFA74298-FB52-DE97-943E-833400D2EA65}"/>
    <pc:docChg chg="addSld delSld modSld sldOrd">
      <pc:chgData name="Jaakko Helander" userId="S::jhelander@hamk.fi::985c5daf-36e3-4934-99f8-63dc9ffbd5c7" providerId="AD" clId="Web-{FFA74298-FB52-DE97-943E-833400D2EA65}" dt="2018-10-02T07:16:24.975" v="456" actId="20577"/>
      <pc:docMkLst>
        <pc:docMk/>
      </pc:docMkLst>
      <pc:sldChg chg="modSp">
        <pc:chgData name="Jaakko Helander" userId="S::jhelander@hamk.fi::985c5daf-36e3-4934-99f8-63dc9ffbd5c7" providerId="AD" clId="Web-{FFA74298-FB52-DE97-943E-833400D2EA65}" dt="2018-10-02T07:05:54.662" v="82" actId="20577"/>
        <pc:sldMkLst>
          <pc:docMk/>
          <pc:sldMk cId="2826134700" sldId="273"/>
        </pc:sldMkLst>
        <pc:spChg chg="mod">
          <ac:chgData name="Jaakko Helander" userId="S::jhelander@hamk.fi::985c5daf-36e3-4934-99f8-63dc9ffbd5c7" providerId="AD" clId="Web-{FFA74298-FB52-DE97-943E-833400D2EA65}" dt="2018-10-02T07:04:58.975" v="32" actId="20577"/>
          <ac:spMkLst>
            <pc:docMk/>
            <pc:sldMk cId="2826134700" sldId="273"/>
            <ac:spMk id="4" creationId="{00000000-0000-0000-0000-000000000000}"/>
          </ac:spMkLst>
        </pc:spChg>
        <pc:spChg chg="mod">
          <ac:chgData name="Jaakko Helander" userId="S::jhelander@hamk.fi::985c5daf-36e3-4934-99f8-63dc9ffbd5c7" providerId="AD" clId="Web-{FFA74298-FB52-DE97-943E-833400D2EA65}" dt="2018-10-02T07:05:54.662" v="82" actId="20577"/>
          <ac:spMkLst>
            <pc:docMk/>
            <pc:sldMk cId="2826134700" sldId="273"/>
            <ac:spMk id="5" creationId="{00000000-0000-0000-0000-000000000000}"/>
          </ac:spMkLst>
        </pc:spChg>
      </pc:sldChg>
      <pc:sldChg chg="del">
        <pc:chgData name="Jaakko Helander" userId="S::jhelander@hamk.fi::985c5daf-36e3-4934-99f8-63dc9ffbd5c7" providerId="AD" clId="Web-{FFA74298-FB52-DE97-943E-833400D2EA65}" dt="2018-10-02T07:05:56.474" v="84"/>
        <pc:sldMkLst>
          <pc:docMk/>
          <pc:sldMk cId="3039624618" sldId="274"/>
        </pc:sldMkLst>
      </pc:sldChg>
      <pc:sldChg chg="modSp">
        <pc:chgData name="Jaakko Helander" userId="S::jhelander@hamk.fi::985c5daf-36e3-4934-99f8-63dc9ffbd5c7" providerId="AD" clId="Web-{FFA74298-FB52-DE97-943E-833400D2EA65}" dt="2018-10-02T07:06:52.787" v="128" actId="20577"/>
        <pc:sldMkLst>
          <pc:docMk/>
          <pc:sldMk cId="267429449" sldId="278"/>
        </pc:sldMkLst>
        <pc:spChg chg="mod">
          <ac:chgData name="Jaakko Helander" userId="S::jhelander@hamk.fi::985c5daf-36e3-4934-99f8-63dc9ffbd5c7" providerId="AD" clId="Web-{FFA74298-FB52-DE97-943E-833400D2EA65}" dt="2018-10-02T07:06:52.787" v="128" actId="20577"/>
          <ac:spMkLst>
            <pc:docMk/>
            <pc:sldMk cId="267429449" sldId="278"/>
            <ac:spMk id="2" creationId="{00000000-0000-0000-0000-000000000000}"/>
          </ac:spMkLst>
        </pc:spChg>
      </pc:sldChg>
      <pc:sldChg chg="addSp delSp modSp new ord">
        <pc:chgData name="Jaakko Helander" userId="S::jhelander@hamk.fi::985c5daf-36e3-4934-99f8-63dc9ffbd5c7" providerId="AD" clId="Web-{FFA74298-FB52-DE97-943E-833400D2EA65}" dt="2018-10-02T07:13:15.489" v="384" actId="1076"/>
        <pc:sldMkLst>
          <pc:docMk/>
          <pc:sldMk cId="3152962549" sldId="287"/>
        </pc:sldMkLst>
        <pc:spChg chg="mod">
          <ac:chgData name="Jaakko Helander" userId="S::jhelander@hamk.fi::985c5daf-36e3-4934-99f8-63dc9ffbd5c7" providerId="AD" clId="Web-{FFA74298-FB52-DE97-943E-833400D2EA65}" dt="2018-10-02T07:13:09.333" v="382" actId="20577"/>
          <ac:spMkLst>
            <pc:docMk/>
            <pc:sldMk cId="3152962549" sldId="287"/>
            <ac:spMk id="2" creationId="{B92A2F2E-5E05-4171-B48F-AF8D2EFBEE18}"/>
          </ac:spMkLst>
        </pc:spChg>
        <pc:spChg chg="del">
          <ac:chgData name="Jaakko Helander" userId="S::jhelander@hamk.fi::985c5daf-36e3-4934-99f8-63dc9ffbd5c7" providerId="AD" clId="Web-{FFA74298-FB52-DE97-943E-833400D2EA65}" dt="2018-10-02T07:11:33.973" v="332"/>
          <ac:spMkLst>
            <pc:docMk/>
            <pc:sldMk cId="3152962549" sldId="287"/>
            <ac:spMk id="3" creationId="{3635B80C-42E0-42C6-9A00-D337DAD650DD}"/>
          </ac:spMkLst>
        </pc:spChg>
        <pc:spChg chg="add mod">
          <ac:chgData name="Jaakko Helander" userId="S::jhelander@hamk.fi::985c5daf-36e3-4934-99f8-63dc9ffbd5c7" providerId="AD" clId="Web-{FFA74298-FB52-DE97-943E-833400D2EA65}" dt="2018-10-02T07:13:15.489" v="384" actId="1076"/>
          <ac:spMkLst>
            <pc:docMk/>
            <pc:sldMk cId="3152962549" sldId="287"/>
            <ac:spMk id="9" creationId="{F877D66B-77E5-45FB-B348-3CF55CF911CA}"/>
          </ac:spMkLst>
        </pc:spChg>
        <pc:picChg chg="add del mod ord">
          <ac:chgData name="Jaakko Helander" userId="S::jhelander@hamk.fi::985c5daf-36e3-4934-99f8-63dc9ffbd5c7" providerId="AD" clId="Web-{FFA74298-FB52-DE97-943E-833400D2EA65}" dt="2018-10-02T07:11:39.645" v="333"/>
          <ac:picMkLst>
            <pc:docMk/>
            <pc:sldMk cId="3152962549" sldId="287"/>
            <ac:picMk id="6" creationId="{17B23F2C-B53B-4CB9-A450-DF98FBC82833}"/>
          </ac:picMkLst>
        </pc:picChg>
      </pc:sldChg>
      <pc:sldChg chg="modSp new">
        <pc:chgData name="Jaakko Helander" userId="S::jhelander@hamk.fi::985c5daf-36e3-4934-99f8-63dc9ffbd5c7" providerId="AD" clId="Web-{FFA74298-FB52-DE97-943E-833400D2EA65}" dt="2018-10-02T07:09:12.661" v="308" actId="20577"/>
        <pc:sldMkLst>
          <pc:docMk/>
          <pc:sldMk cId="3657789493" sldId="288"/>
        </pc:sldMkLst>
        <pc:spChg chg="mod">
          <ac:chgData name="Jaakko Helander" userId="S::jhelander@hamk.fi::985c5daf-36e3-4934-99f8-63dc9ffbd5c7" providerId="AD" clId="Web-{FFA74298-FB52-DE97-943E-833400D2EA65}" dt="2018-10-02T07:07:30.052" v="151" actId="20577"/>
          <ac:spMkLst>
            <pc:docMk/>
            <pc:sldMk cId="3657789493" sldId="288"/>
            <ac:spMk id="2" creationId="{6710D479-F47D-4FA8-B372-69E3226FE8D9}"/>
          </ac:spMkLst>
        </pc:spChg>
        <pc:spChg chg="mod">
          <ac:chgData name="Jaakko Helander" userId="S::jhelander@hamk.fi::985c5daf-36e3-4934-99f8-63dc9ffbd5c7" providerId="AD" clId="Web-{FFA74298-FB52-DE97-943E-833400D2EA65}" dt="2018-10-02T07:09:12.661" v="308" actId="20577"/>
          <ac:spMkLst>
            <pc:docMk/>
            <pc:sldMk cId="3657789493" sldId="288"/>
            <ac:spMk id="3" creationId="{50AD5A71-AC2D-40D3-BE72-A869424007E9}"/>
          </ac:spMkLst>
        </pc:spChg>
      </pc:sldChg>
      <pc:sldChg chg="modSp new">
        <pc:chgData name="Jaakko Helander" userId="S::jhelander@hamk.fi::985c5daf-36e3-4934-99f8-63dc9ffbd5c7" providerId="AD" clId="Web-{FFA74298-FB52-DE97-943E-833400D2EA65}" dt="2018-10-02T07:13:50.646" v="387" actId="20577"/>
        <pc:sldMkLst>
          <pc:docMk/>
          <pc:sldMk cId="2609510223" sldId="289"/>
        </pc:sldMkLst>
        <pc:spChg chg="mod">
          <ac:chgData name="Jaakko Helander" userId="S::jhelander@hamk.fi::985c5daf-36e3-4934-99f8-63dc9ffbd5c7" providerId="AD" clId="Web-{FFA74298-FB52-DE97-943E-833400D2EA65}" dt="2018-10-02T07:13:50.646" v="387" actId="20577"/>
          <ac:spMkLst>
            <pc:docMk/>
            <pc:sldMk cId="2609510223" sldId="289"/>
            <ac:spMk id="2" creationId="{E8D56DC2-31F3-468A-92F6-F794E614BB25}"/>
          </ac:spMkLst>
        </pc:spChg>
      </pc:sldChg>
      <pc:sldChg chg="addSp delSp modSp new">
        <pc:chgData name="Jaakko Helander" userId="S::jhelander@hamk.fi::985c5daf-36e3-4934-99f8-63dc9ffbd5c7" providerId="AD" clId="Web-{FFA74298-FB52-DE97-943E-833400D2EA65}" dt="2018-10-02T07:11:29.661" v="330" actId="20577"/>
        <pc:sldMkLst>
          <pc:docMk/>
          <pc:sldMk cId="1422869177" sldId="290"/>
        </pc:sldMkLst>
        <pc:spChg chg="mod">
          <ac:chgData name="Jaakko Helander" userId="S::jhelander@hamk.fi::985c5daf-36e3-4934-99f8-63dc9ffbd5c7" providerId="AD" clId="Web-{FFA74298-FB52-DE97-943E-833400D2EA65}" dt="2018-10-02T07:11:29.661" v="330" actId="20577"/>
          <ac:spMkLst>
            <pc:docMk/>
            <pc:sldMk cId="1422869177" sldId="290"/>
            <ac:spMk id="2" creationId="{051F292F-3DBA-4767-8A2B-10AC7841EE85}"/>
          </ac:spMkLst>
        </pc:spChg>
        <pc:spChg chg="del">
          <ac:chgData name="Jaakko Helander" userId="S::jhelander@hamk.fi::985c5daf-36e3-4934-99f8-63dc9ffbd5c7" providerId="AD" clId="Web-{FFA74298-FB52-DE97-943E-833400D2EA65}" dt="2018-10-02T07:10:30.286" v="313"/>
          <ac:spMkLst>
            <pc:docMk/>
            <pc:sldMk cId="1422869177" sldId="290"/>
            <ac:spMk id="3" creationId="{C9E18592-AFE3-492B-BAB2-A677B937E8BE}"/>
          </ac:spMkLst>
        </pc:spChg>
        <pc:picChg chg="add mod ord">
          <ac:chgData name="Jaakko Helander" userId="S::jhelander@hamk.fi::985c5daf-36e3-4934-99f8-63dc9ffbd5c7" providerId="AD" clId="Web-{FFA74298-FB52-DE97-943E-833400D2EA65}" dt="2018-10-02T07:10:30.286" v="313"/>
          <ac:picMkLst>
            <pc:docMk/>
            <pc:sldMk cId="1422869177" sldId="290"/>
            <ac:picMk id="6" creationId="{A6B6AF81-48E7-4842-B678-7A49B15925DE}"/>
          </ac:picMkLst>
        </pc:picChg>
      </pc:sldChg>
      <pc:sldChg chg="modSp new">
        <pc:chgData name="Jaakko Helander" userId="S::jhelander@hamk.fi::985c5daf-36e3-4934-99f8-63dc9ffbd5c7" providerId="AD" clId="Web-{FFA74298-FB52-DE97-943E-833400D2EA65}" dt="2018-10-02T07:14:21.771" v="422" actId="20577"/>
        <pc:sldMkLst>
          <pc:docMk/>
          <pc:sldMk cId="3232508371" sldId="291"/>
        </pc:sldMkLst>
        <pc:spChg chg="mod">
          <ac:chgData name="Jaakko Helander" userId="S::jhelander@hamk.fi::985c5daf-36e3-4934-99f8-63dc9ffbd5c7" providerId="AD" clId="Web-{FFA74298-FB52-DE97-943E-833400D2EA65}" dt="2018-10-02T07:14:15.131" v="411" actId="20577"/>
          <ac:spMkLst>
            <pc:docMk/>
            <pc:sldMk cId="3232508371" sldId="291"/>
            <ac:spMk id="2" creationId="{BC6C59C8-D31B-4394-8B3A-5F5625C0EEB5}"/>
          </ac:spMkLst>
        </pc:spChg>
        <pc:spChg chg="mod">
          <ac:chgData name="Jaakko Helander" userId="S::jhelander@hamk.fi::985c5daf-36e3-4934-99f8-63dc9ffbd5c7" providerId="AD" clId="Web-{FFA74298-FB52-DE97-943E-833400D2EA65}" dt="2018-10-02T07:14:21.771" v="422" actId="20577"/>
          <ac:spMkLst>
            <pc:docMk/>
            <pc:sldMk cId="3232508371" sldId="291"/>
            <ac:spMk id="3" creationId="{E83F6538-2CAB-407C-A8B7-C2DB89E1CBB1}"/>
          </ac:spMkLst>
        </pc:spChg>
      </pc:sldChg>
      <pc:sldChg chg="addSp delSp modSp new ord">
        <pc:chgData name="Jaakko Helander" userId="S::jhelander@hamk.fi::985c5daf-36e3-4934-99f8-63dc9ffbd5c7" providerId="AD" clId="Web-{FFA74298-FB52-DE97-943E-833400D2EA65}" dt="2018-10-02T07:16:24.975" v="455" actId="20577"/>
        <pc:sldMkLst>
          <pc:docMk/>
          <pc:sldMk cId="1729836840" sldId="292"/>
        </pc:sldMkLst>
        <pc:spChg chg="mod">
          <ac:chgData name="Jaakko Helander" userId="S::jhelander@hamk.fi::985c5daf-36e3-4934-99f8-63dc9ffbd5c7" providerId="AD" clId="Web-{FFA74298-FB52-DE97-943E-833400D2EA65}" dt="2018-10-02T07:16:24.975" v="455" actId="20577"/>
          <ac:spMkLst>
            <pc:docMk/>
            <pc:sldMk cId="1729836840" sldId="292"/>
            <ac:spMk id="2" creationId="{86D871E4-0056-4FEE-B596-6084A8E3F994}"/>
          </ac:spMkLst>
        </pc:spChg>
        <pc:spChg chg="del">
          <ac:chgData name="Jaakko Helander" userId="S::jhelander@hamk.fi::985c5daf-36e3-4934-99f8-63dc9ffbd5c7" providerId="AD" clId="Web-{FFA74298-FB52-DE97-943E-833400D2EA65}" dt="2018-10-02T07:16:01.882" v="428"/>
          <ac:spMkLst>
            <pc:docMk/>
            <pc:sldMk cId="1729836840" sldId="292"/>
            <ac:spMk id="3" creationId="{65B9CC07-D954-4556-81D7-5674150D13EA}"/>
          </ac:spMkLst>
        </pc:spChg>
        <pc:picChg chg="add mod ord">
          <ac:chgData name="Jaakko Helander" userId="S::jhelander@hamk.fi::985c5daf-36e3-4934-99f8-63dc9ffbd5c7" providerId="AD" clId="Web-{FFA74298-FB52-DE97-943E-833400D2EA65}" dt="2018-10-02T07:16:01.882" v="428"/>
          <ac:picMkLst>
            <pc:docMk/>
            <pc:sldMk cId="1729836840" sldId="292"/>
            <ac:picMk id="6" creationId="{D9274505-AC01-467F-A295-991E7FD71E67}"/>
          </ac:picMkLst>
        </pc:picChg>
      </pc:sldChg>
    </pc:docChg>
  </pc:docChgLst>
  <pc:docChgLst>
    <pc:chgData name="Jaakko Helander" userId="S::jhelander@hamk.fi::985c5daf-36e3-4934-99f8-63dc9ffbd5c7" providerId="AD" clId="Web-{9B1AC047-182A-069A-4884-AC1E1E273538}"/>
    <pc:docChg chg="addSld delSld modSld sldOrd">
      <pc:chgData name="Jaakko Helander" userId="S::jhelander@hamk.fi::985c5daf-36e3-4934-99f8-63dc9ffbd5c7" providerId="AD" clId="Web-{9B1AC047-182A-069A-4884-AC1E1E273538}" dt="2018-10-03T06:55:05.930" v="233" actId="20577"/>
      <pc:docMkLst>
        <pc:docMk/>
      </pc:docMkLst>
      <pc:sldChg chg="modSp">
        <pc:chgData name="Jaakko Helander" userId="S::jhelander@hamk.fi::985c5daf-36e3-4934-99f8-63dc9ffbd5c7" providerId="AD" clId="Web-{9B1AC047-182A-069A-4884-AC1E1E273538}" dt="2018-10-03T06:41:28.596" v="79" actId="20577"/>
        <pc:sldMkLst>
          <pc:docMk/>
          <pc:sldMk cId="509638759" sldId="276"/>
        </pc:sldMkLst>
        <pc:spChg chg="mod">
          <ac:chgData name="Jaakko Helander" userId="S::jhelander@hamk.fi::985c5daf-36e3-4934-99f8-63dc9ffbd5c7" providerId="AD" clId="Web-{9B1AC047-182A-069A-4884-AC1E1E273538}" dt="2018-10-03T06:40:48.909" v="55" actId="1076"/>
          <ac:spMkLst>
            <pc:docMk/>
            <pc:sldMk cId="509638759" sldId="276"/>
            <ac:spMk id="2" creationId="{00000000-0000-0000-0000-000000000000}"/>
          </ac:spMkLst>
        </pc:spChg>
        <pc:spChg chg="mod">
          <ac:chgData name="Jaakko Helander" userId="S::jhelander@hamk.fi::985c5daf-36e3-4934-99f8-63dc9ffbd5c7" providerId="AD" clId="Web-{9B1AC047-182A-069A-4884-AC1E1E273538}" dt="2018-10-03T06:41:28.596" v="79" actId="20577"/>
          <ac:spMkLst>
            <pc:docMk/>
            <pc:sldMk cId="509638759" sldId="276"/>
            <ac:spMk id="3" creationId="{00000000-0000-0000-0000-000000000000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41:50.033" v="83" actId="20577"/>
        <pc:sldMkLst>
          <pc:docMk/>
          <pc:sldMk cId="267429449" sldId="278"/>
        </pc:sldMkLst>
        <pc:spChg chg="mod">
          <ac:chgData name="Jaakko Helander" userId="S::jhelander@hamk.fi::985c5daf-36e3-4934-99f8-63dc9ffbd5c7" providerId="AD" clId="Web-{9B1AC047-182A-069A-4884-AC1E1E273538}" dt="2018-10-03T06:41:50.033" v="83" actId="20577"/>
          <ac:spMkLst>
            <pc:docMk/>
            <pc:sldMk cId="267429449" sldId="278"/>
            <ac:spMk id="2" creationId="{00000000-0000-0000-0000-000000000000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43:39.517" v="160" actId="1076"/>
        <pc:sldMkLst>
          <pc:docMk/>
          <pc:sldMk cId="2980596470" sldId="282"/>
        </pc:sldMkLst>
        <pc:spChg chg="mod">
          <ac:chgData name="Jaakko Helander" userId="S::jhelander@hamk.fi::985c5daf-36e3-4934-99f8-63dc9ffbd5c7" providerId="AD" clId="Web-{9B1AC047-182A-069A-4884-AC1E1E273538}" dt="2018-10-03T06:43:32.830" v="159" actId="1076"/>
          <ac:spMkLst>
            <pc:docMk/>
            <pc:sldMk cId="2980596470" sldId="282"/>
            <ac:spMk id="2" creationId="{00000000-0000-0000-0000-000000000000}"/>
          </ac:spMkLst>
        </pc:spChg>
        <pc:spChg chg="mod">
          <ac:chgData name="Jaakko Helander" userId="S::jhelander@hamk.fi::985c5daf-36e3-4934-99f8-63dc9ffbd5c7" providerId="AD" clId="Web-{9B1AC047-182A-069A-4884-AC1E1E273538}" dt="2018-10-03T06:43:39.517" v="160" actId="1076"/>
          <ac:spMkLst>
            <pc:docMk/>
            <pc:sldMk cId="2980596470" sldId="282"/>
            <ac:spMk id="3" creationId="{00000000-0000-0000-0000-000000000000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44:38.470" v="163" actId="1076"/>
        <pc:sldMkLst>
          <pc:docMk/>
          <pc:sldMk cId="2915169711" sldId="286"/>
        </pc:sldMkLst>
        <pc:spChg chg="mod">
          <ac:chgData name="Jaakko Helander" userId="S::jhelander@hamk.fi::985c5daf-36e3-4934-99f8-63dc9ffbd5c7" providerId="AD" clId="Web-{9B1AC047-182A-069A-4884-AC1E1E273538}" dt="2018-10-03T06:44:38.470" v="163" actId="1076"/>
          <ac:spMkLst>
            <pc:docMk/>
            <pc:sldMk cId="2915169711" sldId="286"/>
            <ac:spMk id="2" creationId="{00000000-0000-0000-0000-000000000000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39:30.862" v="17" actId="1076"/>
        <pc:sldMkLst>
          <pc:docMk/>
          <pc:sldMk cId="3152962549" sldId="287"/>
        </pc:sldMkLst>
        <pc:spChg chg="mod">
          <ac:chgData name="Jaakko Helander" userId="S::jhelander@hamk.fi::985c5daf-36e3-4934-99f8-63dc9ffbd5c7" providerId="AD" clId="Web-{9B1AC047-182A-069A-4884-AC1E1E273538}" dt="2018-10-03T06:39:30.862" v="17" actId="1076"/>
          <ac:spMkLst>
            <pc:docMk/>
            <pc:sldMk cId="3152962549" sldId="287"/>
            <ac:spMk id="2" creationId="{B92A2F2E-5E05-4171-B48F-AF8D2EFBEE18}"/>
          </ac:spMkLst>
        </pc:spChg>
        <pc:spChg chg="mod">
          <ac:chgData name="Jaakko Helander" userId="S::jhelander@hamk.fi::985c5daf-36e3-4934-99f8-63dc9ffbd5c7" providerId="AD" clId="Web-{9B1AC047-182A-069A-4884-AC1E1E273538}" dt="2018-10-03T06:39:24.315" v="12" actId="20577"/>
          <ac:spMkLst>
            <pc:docMk/>
            <pc:sldMk cId="3152962549" sldId="287"/>
            <ac:spMk id="9" creationId="{F877D66B-77E5-45FB-B348-3CF55CF911CA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46:54.157" v="166" actId="20577"/>
        <pc:sldMkLst>
          <pc:docMk/>
          <pc:sldMk cId="2609510223" sldId="289"/>
        </pc:sldMkLst>
        <pc:spChg chg="mod">
          <ac:chgData name="Jaakko Helander" userId="S::jhelander@hamk.fi::985c5daf-36e3-4934-99f8-63dc9ffbd5c7" providerId="AD" clId="Web-{9B1AC047-182A-069A-4884-AC1E1E273538}" dt="2018-10-03T06:46:54.157" v="166" actId="20577"/>
          <ac:spMkLst>
            <pc:docMk/>
            <pc:sldMk cId="2609510223" sldId="289"/>
            <ac:spMk id="3" creationId="{C85E32B5-140A-46FD-8907-7170C2CF7082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39:50.003" v="18" actId="1076"/>
        <pc:sldMkLst>
          <pc:docMk/>
          <pc:sldMk cId="1422869177" sldId="290"/>
        </pc:sldMkLst>
        <pc:spChg chg="mod">
          <ac:chgData name="Jaakko Helander" userId="S::jhelander@hamk.fi::985c5daf-36e3-4934-99f8-63dc9ffbd5c7" providerId="AD" clId="Web-{9B1AC047-182A-069A-4884-AC1E1E273538}" dt="2018-10-03T06:39:50.003" v="18" actId="1076"/>
          <ac:spMkLst>
            <pc:docMk/>
            <pc:sldMk cId="1422869177" sldId="290"/>
            <ac:spMk id="2" creationId="{051F292F-3DBA-4767-8A2B-10AC7841EE85}"/>
          </ac:spMkLst>
        </pc:spChg>
      </pc:sldChg>
      <pc:sldChg chg="modSp">
        <pc:chgData name="Jaakko Helander" userId="S::jhelander@hamk.fi::985c5daf-36e3-4934-99f8-63dc9ffbd5c7" providerId="AD" clId="Web-{9B1AC047-182A-069A-4884-AC1E1E273538}" dt="2018-10-03T06:44:21.955" v="162" actId="1076"/>
        <pc:sldMkLst>
          <pc:docMk/>
          <pc:sldMk cId="1729836840" sldId="292"/>
        </pc:sldMkLst>
        <pc:spChg chg="mod">
          <ac:chgData name="Jaakko Helander" userId="S::jhelander@hamk.fi::985c5daf-36e3-4934-99f8-63dc9ffbd5c7" providerId="AD" clId="Web-{9B1AC047-182A-069A-4884-AC1E1E273538}" dt="2018-10-03T06:44:14.376" v="161" actId="1076"/>
          <ac:spMkLst>
            <pc:docMk/>
            <pc:sldMk cId="1729836840" sldId="292"/>
            <ac:spMk id="2" creationId="{86D871E4-0056-4FEE-B596-6084A8E3F994}"/>
          </ac:spMkLst>
        </pc:spChg>
        <pc:picChg chg="mod">
          <ac:chgData name="Jaakko Helander" userId="S::jhelander@hamk.fi::985c5daf-36e3-4934-99f8-63dc9ffbd5c7" providerId="AD" clId="Web-{9B1AC047-182A-069A-4884-AC1E1E273538}" dt="2018-10-03T06:44:21.955" v="162" actId="1076"/>
          <ac:picMkLst>
            <pc:docMk/>
            <pc:sldMk cId="1729836840" sldId="292"/>
            <ac:picMk id="6" creationId="{D9274505-AC01-467F-A295-991E7FD71E67}"/>
          </ac:picMkLst>
        </pc:picChg>
      </pc:sldChg>
      <pc:sldChg chg="addSp delSp modSp add del mod modClrScheme chgLayout">
        <pc:chgData name="Jaakko Helander" userId="S::jhelander@hamk.fi::985c5daf-36e3-4934-99f8-63dc9ffbd5c7" providerId="AD" clId="Web-{9B1AC047-182A-069A-4884-AC1E1E273538}" dt="2018-10-03T06:53:42.649" v="190"/>
        <pc:sldMkLst>
          <pc:docMk/>
          <pc:sldMk cId="2920692534" sldId="293"/>
        </pc:sldMkLst>
        <pc:spChg chg="mod ord">
          <ac:chgData name="Jaakko Helander" userId="S::jhelander@hamk.fi::985c5daf-36e3-4934-99f8-63dc9ffbd5c7" providerId="AD" clId="Web-{9B1AC047-182A-069A-4884-AC1E1E273538}" dt="2018-10-03T06:53:21.618" v="186"/>
          <ac:spMkLst>
            <pc:docMk/>
            <pc:sldMk cId="2920692534" sldId="293"/>
            <ac:spMk id="2" creationId="{00000000-0000-0000-0000-000000000000}"/>
          </ac:spMkLst>
        </pc:spChg>
        <pc:spChg chg="mod ord">
          <ac:chgData name="Jaakko Helander" userId="S::jhelander@hamk.fi::985c5daf-36e3-4934-99f8-63dc9ffbd5c7" providerId="AD" clId="Web-{9B1AC047-182A-069A-4884-AC1E1E273538}" dt="2018-10-03T06:53:35.946" v="189" actId="20577"/>
          <ac:spMkLst>
            <pc:docMk/>
            <pc:sldMk cId="2920692534" sldId="293"/>
            <ac:spMk id="3" creationId="{00000000-0000-0000-0000-000000000000}"/>
          </ac:spMkLst>
        </pc:spChg>
        <pc:spChg chg="mod ord">
          <ac:chgData name="Jaakko Helander" userId="S::jhelander@hamk.fi::985c5daf-36e3-4934-99f8-63dc9ffbd5c7" providerId="AD" clId="Web-{9B1AC047-182A-069A-4884-AC1E1E273538}" dt="2018-10-03T06:53:21.618" v="186"/>
          <ac:spMkLst>
            <pc:docMk/>
            <pc:sldMk cId="2920692534" sldId="293"/>
            <ac:spMk id="4" creationId="{00000000-0000-0000-0000-000000000000}"/>
          </ac:spMkLst>
        </pc:spChg>
        <pc:spChg chg="mod ord">
          <ac:chgData name="Jaakko Helander" userId="S::jhelander@hamk.fi::985c5daf-36e3-4934-99f8-63dc9ffbd5c7" providerId="AD" clId="Web-{9B1AC047-182A-069A-4884-AC1E1E273538}" dt="2018-10-03T06:53:21.618" v="186"/>
          <ac:spMkLst>
            <pc:docMk/>
            <pc:sldMk cId="2920692534" sldId="293"/>
            <ac:spMk id="5" creationId="{00000000-0000-0000-0000-000000000000}"/>
          </ac:spMkLst>
        </pc:spChg>
        <pc:spChg chg="add mod ord">
          <ac:chgData name="Jaakko Helander" userId="S::jhelander@hamk.fi::985c5daf-36e3-4934-99f8-63dc9ffbd5c7" providerId="AD" clId="Web-{9B1AC047-182A-069A-4884-AC1E1E273538}" dt="2018-10-03T06:53:21.618" v="186"/>
          <ac:spMkLst>
            <pc:docMk/>
            <pc:sldMk cId="2920692534" sldId="293"/>
            <ac:spMk id="6" creationId="{D716A449-EB93-4D16-B083-74E3FF5E7279}"/>
          </ac:spMkLst>
        </pc:spChg>
        <pc:picChg chg="del">
          <ac:chgData name="Jaakko Helander" userId="S::jhelander@hamk.fi::985c5daf-36e3-4934-99f8-63dc9ffbd5c7" providerId="AD" clId="Web-{9B1AC047-182A-069A-4884-AC1E1E273538}" dt="2018-10-03T06:51:19.212" v="170"/>
          <ac:picMkLst>
            <pc:docMk/>
            <pc:sldMk cId="2920692534" sldId="293"/>
            <ac:picMk id="7" creationId="{00000000-0000-0000-0000-000000000000}"/>
          </ac:picMkLst>
        </pc:picChg>
      </pc:sldChg>
      <pc:sldChg chg="add">
        <pc:chgData name="Jaakko Helander" userId="S::jhelander@hamk.fi::985c5daf-36e3-4934-99f8-63dc9ffbd5c7" providerId="AD" clId="Web-{9B1AC047-182A-069A-4884-AC1E1E273538}" dt="2018-10-03T06:51:07.962" v="169"/>
        <pc:sldMkLst>
          <pc:docMk/>
          <pc:sldMk cId="2116391501" sldId="294"/>
        </pc:sldMkLst>
      </pc:sldChg>
      <pc:sldChg chg="delSp modSp add ord">
        <pc:chgData name="Jaakko Helander" userId="S::jhelander@hamk.fi::985c5daf-36e3-4934-99f8-63dc9ffbd5c7" providerId="AD" clId="Web-{9B1AC047-182A-069A-4884-AC1E1E273538}" dt="2018-10-03T06:55:05.930" v="233" actId="20577"/>
        <pc:sldMkLst>
          <pc:docMk/>
          <pc:sldMk cId="2920692534" sldId="295"/>
        </pc:sldMkLst>
        <pc:spChg chg="mod">
          <ac:chgData name="Jaakko Helander" userId="S::jhelander@hamk.fi::985c5daf-36e3-4934-99f8-63dc9ffbd5c7" providerId="AD" clId="Web-{9B1AC047-182A-069A-4884-AC1E1E273538}" dt="2018-10-03T06:55:05.930" v="233" actId="20577"/>
          <ac:spMkLst>
            <pc:docMk/>
            <pc:sldMk cId="2920692534" sldId="295"/>
            <ac:spMk id="3" creationId="{00000000-0000-0000-0000-000000000000}"/>
          </ac:spMkLst>
        </pc:spChg>
        <pc:picChg chg="del">
          <ac:chgData name="Jaakko Helander" userId="S::jhelander@hamk.fi::985c5daf-36e3-4934-99f8-63dc9ffbd5c7" providerId="AD" clId="Web-{9B1AC047-182A-069A-4884-AC1E1E273538}" dt="2018-10-03T06:54:44.539" v="193"/>
          <ac:picMkLst>
            <pc:docMk/>
            <pc:sldMk cId="2920692534" sldId="295"/>
            <ac:picMk id="7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D5C2A0-3F02-4743-9CBA-DB1A292AF2F3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</dgm:pt>
    <dgm:pt modelId="{3175FDFE-CE89-4BB8-AEAD-4FAD52AC4458}">
      <dgm:prSet phldrT="[Teksti]" custT="1"/>
      <dgm:spPr/>
      <dgm:t>
        <a:bodyPr/>
        <a:lstStyle/>
        <a:p>
          <a:r>
            <a:rPr lang="fi-FI" sz="2200" dirty="0" smtClean="0"/>
            <a:t>Työyhteisön toimiva vuorovaikutus</a:t>
          </a:r>
          <a:endParaRPr lang="fi-FI" sz="2200" dirty="0"/>
        </a:p>
      </dgm:t>
    </dgm:pt>
    <dgm:pt modelId="{B7A3F57D-C54C-480B-BDA0-B55E36FE886A}" type="parTrans" cxnId="{FFC1C0BA-64EC-44B9-BB82-05CC01571452}">
      <dgm:prSet/>
      <dgm:spPr/>
      <dgm:t>
        <a:bodyPr/>
        <a:lstStyle/>
        <a:p>
          <a:endParaRPr lang="fi-FI"/>
        </a:p>
      </dgm:t>
    </dgm:pt>
    <dgm:pt modelId="{FD335AAB-865C-4153-B3FF-CB068AFF4CC0}" type="sibTrans" cxnId="{FFC1C0BA-64EC-44B9-BB82-05CC01571452}">
      <dgm:prSet/>
      <dgm:spPr/>
      <dgm:t>
        <a:bodyPr/>
        <a:lstStyle/>
        <a:p>
          <a:endParaRPr lang="fi-FI"/>
        </a:p>
      </dgm:t>
    </dgm:pt>
    <dgm:pt modelId="{6F6A248B-01B2-4F15-B179-92D25C195225}">
      <dgm:prSet phldrT="[Teksti]" custT="1"/>
      <dgm:spPr/>
      <dgm:t>
        <a:bodyPr/>
        <a:lstStyle/>
        <a:p>
          <a:r>
            <a:rPr lang="fi-FI" sz="2200" dirty="0" smtClean="0"/>
            <a:t>Työntekijän hyvinvointia tukeva työyhteisö</a:t>
          </a:r>
          <a:endParaRPr lang="fi-FI" sz="2200" dirty="0"/>
        </a:p>
      </dgm:t>
    </dgm:pt>
    <dgm:pt modelId="{3DB7DEC3-8AE6-43EE-B770-53533E425534}" type="parTrans" cxnId="{0511964F-E473-4260-9AD3-1492CBBD69BC}">
      <dgm:prSet/>
      <dgm:spPr/>
      <dgm:t>
        <a:bodyPr/>
        <a:lstStyle/>
        <a:p>
          <a:endParaRPr lang="fi-FI"/>
        </a:p>
      </dgm:t>
    </dgm:pt>
    <dgm:pt modelId="{57BE874D-E82B-441C-A79D-D94FBD1255A7}" type="sibTrans" cxnId="{0511964F-E473-4260-9AD3-1492CBBD69BC}">
      <dgm:prSet/>
      <dgm:spPr/>
      <dgm:t>
        <a:bodyPr/>
        <a:lstStyle/>
        <a:p>
          <a:endParaRPr lang="fi-FI"/>
        </a:p>
      </dgm:t>
    </dgm:pt>
    <dgm:pt modelId="{2C4E717E-DFC6-4BEF-A15B-6D963DB2B055}">
      <dgm:prSet phldrT="[Teksti]" custT="1"/>
      <dgm:spPr/>
      <dgm:t>
        <a:bodyPr/>
        <a:lstStyle/>
        <a:p>
          <a:r>
            <a:rPr lang="fi-FI" sz="2200" dirty="0" smtClean="0"/>
            <a:t>Yhteistyön onnistunut organisoituminen</a:t>
          </a:r>
          <a:endParaRPr lang="fi-FI" sz="2200" dirty="0"/>
        </a:p>
      </dgm:t>
    </dgm:pt>
    <dgm:pt modelId="{A510C92C-818F-4018-BBAE-F3F61A3CCCBB}" type="parTrans" cxnId="{9B9121E7-6D4E-4E0A-8435-9BABC185EB2F}">
      <dgm:prSet/>
      <dgm:spPr/>
      <dgm:t>
        <a:bodyPr/>
        <a:lstStyle/>
        <a:p>
          <a:endParaRPr lang="fi-FI"/>
        </a:p>
      </dgm:t>
    </dgm:pt>
    <dgm:pt modelId="{B69A8FAB-1397-4D97-9032-756B7530F06A}" type="sibTrans" cxnId="{9B9121E7-6D4E-4E0A-8435-9BABC185EB2F}">
      <dgm:prSet/>
      <dgm:spPr/>
      <dgm:t>
        <a:bodyPr/>
        <a:lstStyle/>
        <a:p>
          <a:endParaRPr lang="fi-FI"/>
        </a:p>
      </dgm:t>
    </dgm:pt>
    <dgm:pt modelId="{A1E363EC-480F-4B88-A1EA-233BA98D3B34}" type="pres">
      <dgm:prSet presAssocID="{A2D5C2A0-3F02-4743-9CBA-DB1A292AF2F3}" presName="compositeShape" presStyleCnt="0">
        <dgm:presLayoutVars>
          <dgm:chMax val="7"/>
          <dgm:dir/>
          <dgm:resizeHandles val="exact"/>
        </dgm:presLayoutVars>
      </dgm:prSet>
      <dgm:spPr/>
    </dgm:pt>
    <dgm:pt modelId="{04D9814D-6385-4F4E-9DEE-A9697F847557}" type="pres">
      <dgm:prSet presAssocID="{3175FDFE-CE89-4BB8-AEAD-4FAD52AC4458}" presName="circ1" presStyleLbl="vennNode1" presStyleIdx="0" presStyleCnt="3" custScaleX="115250" custScaleY="107852" custLinFactNeighborX="-10472" custLinFactNeighborY="-20053"/>
      <dgm:spPr/>
      <dgm:t>
        <a:bodyPr/>
        <a:lstStyle/>
        <a:p>
          <a:endParaRPr lang="fi-FI"/>
        </a:p>
      </dgm:t>
    </dgm:pt>
    <dgm:pt modelId="{CCC5455A-EEEB-411A-908F-A7DF6CC1C401}" type="pres">
      <dgm:prSet presAssocID="{3175FDFE-CE89-4BB8-AEAD-4FAD52AC4458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5B424F5-2E6A-40C0-9D16-BEB6E8D900A3}" type="pres">
      <dgm:prSet presAssocID="{6F6A248B-01B2-4F15-B179-92D25C195225}" presName="circ2" presStyleLbl="vennNode1" presStyleIdx="1" presStyleCnt="3" custScaleX="122349" custScaleY="115243" custLinFactNeighborX="-1020" custLinFactNeighborY="-883"/>
      <dgm:spPr/>
      <dgm:t>
        <a:bodyPr/>
        <a:lstStyle/>
        <a:p>
          <a:endParaRPr lang="fi-FI"/>
        </a:p>
      </dgm:t>
    </dgm:pt>
    <dgm:pt modelId="{E107C68F-BE62-4B60-8701-FE056CC03E9C}" type="pres">
      <dgm:prSet presAssocID="{6F6A248B-01B2-4F15-B179-92D25C195225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1E7B9C0C-86FD-42F4-B57E-D4F89CD028CA}" type="pres">
      <dgm:prSet presAssocID="{2C4E717E-DFC6-4BEF-A15B-6D963DB2B055}" presName="circ3" presStyleLbl="vennNode1" presStyleIdx="2" presStyleCnt="3" custScaleX="127555" custScaleY="111906" custLinFactNeighborX="-19219" custLinFactNeighborY="447"/>
      <dgm:spPr/>
      <dgm:t>
        <a:bodyPr/>
        <a:lstStyle/>
        <a:p>
          <a:endParaRPr lang="fi-FI"/>
        </a:p>
      </dgm:t>
    </dgm:pt>
    <dgm:pt modelId="{74F5C2C5-5C61-43F2-949B-5D33BE98AE2A}" type="pres">
      <dgm:prSet presAssocID="{2C4E717E-DFC6-4BEF-A15B-6D963DB2B05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8EECD542-D3EB-445C-913C-01C2DF951F18}" type="presOf" srcId="{A2D5C2A0-3F02-4743-9CBA-DB1A292AF2F3}" destId="{A1E363EC-480F-4B88-A1EA-233BA98D3B34}" srcOrd="0" destOrd="0" presId="urn:microsoft.com/office/officeart/2005/8/layout/venn1"/>
    <dgm:cxn modelId="{00AC1533-2958-49B3-A846-944145B46FF5}" type="presOf" srcId="{3175FDFE-CE89-4BB8-AEAD-4FAD52AC4458}" destId="{04D9814D-6385-4F4E-9DEE-A9697F847557}" srcOrd="0" destOrd="0" presId="urn:microsoft.com/office/officeart/2005/8/layout/venn1"/>
    <dgm:cxn modelId="{16F156AA-6A64-4530-A642-F585B7B5FA55}" type="presOf" srcId="{2C4E717E-DFC6-4BEF-A15B-6D963DB2B055}" destId="{74F5C2C5-5C61-43F2-949B-5D33BE98AE2A}" srcOrd="1" destOrd="0" presId="urn:microsoft.com/office/officeart/2005/8/layout/venn1"/>
    <dgm:cxn modelId="{76C654CC-9C86-40E4-BAE5-FD964DDB74D0}" type="presOf" srcId="{2C4E717E-DFC6-4BEF-A15B-6D963DB2B055}" destId="{1E7B9C0C-86FD-42F4-B57E-D4F89CD028CA}" srcOrd="0" destOrd="0" presId="urn:microsoft.com/office/officeart/2005/8/layout/venn1"/>
    <dgm:cxn modelId="{A3DA97C4-775E-4CA1-8DCA-991ABFE97208}" type="presOf" srcId="{6F6A248B-01B2-4F15-B179-92D25C195225}" destId="{D5B424F5-2E6A-40C0-9D16-BEB6E8D900A3}" srcOrd="0" destOrd="0" presId="urn:microsoft.com/office/officeart/2005/8/layout/venn1"/>
    <dgm:cxn modelId="{9B9121E7-6D4E-4E0A-8435-9BABC185EB2F}" srcId="{A2D5C2A0-3F02-4743-9CBA-DB1A292AF2F3}" destId="{2C4E717E-DFC6-4BEF-A15B-6D963DB2B055}" srcOrd="2" destOrd="0" parTransId="{A510C92C-818F-4018-BBAE-F3F61A3CCCBB}" sibTransId="{B69A8FAB-1397-4D97-9032-756B7530F06A}"/>
    <dgm:cxn modelId="{0511964F-E473-4260-9AD3-1492CBBD69BC}" srcId="{A2D5C2A0-3F02-4743-9CBA-DB1A292AF2F3}" destId="{6F6A248B-01B2-4F15-B179-92D25C195225}" srcOrd="1" destOrd="0" parTransId="{3DB7DEC3-8AE6-43EE-B770-53533E425534}" sibTransId="{57BE874D-E82B-441C-A79D-D94FBD1255A7}"/>
    <dgm:cxn modelId="{26B65B5B-DC5F-4595-A515-8960669F0B8D}" type="presOf" srcId="{3175FDFE-CE89-4BB8-AEAD-4FAD52AC4458}" destId="{CCC5455A-EEEB-411A-908F-A7DF6CC1C401}" srcOrd="1" destOrd="0" presId="urn:microsoft.com/office/officeart/2005/8/layout/venn1"/>
    <dgm:cxn modelId="{BFA0FDB4-364A-4C59-9AF4-D8AAFA9F9AE1}" type="presOf" srcId="{6F6A248B-01B2-4F15-B179-92D25C195225}" destId="{E107C68F-BE62-4B60-8701-FE056CC03E9C}" srcOrd="1" destOrd="0" presId="urn:microsoft.com/office/officeart/2005/8/layout/venn1"/>
    <dgm:cxn modelId="{FFC1C0BA-64EC-44B9-BB82-05CC01571452}" srcId="{A2D5C2A0-3F02-4743-9CBA-DB1A292AF2F3}" destId="{3175FDFE-CE89-4BB8-AEAD-4FAD52AC4458}" srcOrd="0" destOrd="0" parTransId="{B7A3F57D-C54C-480B-BDA0-B55E36FE886A}" sibTransId="{FD335AAB-865C-4153-B3FF-CB068AFF4CC0}"/>
    <dgm:cxn modelId="{80077CC4-ABB0-43E8-8717-F3205DF1B6A1}" type="presParOf" srcId="{A1E363EC-480F-4B88-A1EA-233BA98D3B34}" destId="{04D9814D-6385-4F4E-9DEE-A9697F847557}" srcOrd="0" destOrd="0" presId="urn:microsoft.com/office/officeart/2005/8/layout/venn1"/>
    <dgm:cxn modelId="{23152EB3-A10A-403B-B6D5-82C3A43F7BB2}" type="presParOf" srcId="{A1E363EC-480F-4B88-A1EA-233BA98D3B34}" destId="{CCC5455A-EEEB-411A-908F-A7DF6CC1C401}" srcOrd="1" destOrd="0" presId="urn:microsoft.com/office/officeart/2005/8/layout/venn1"/>
    <dgm:cxn modelId="{BC7509B2-4D2B-45E9-8FAE-D95CC0AE8529}" type="presParOf" srcId="{A1E363EC-480F-4B88-A1EA-233BA98D3B34}" destId="{D5B424F5-2E6A-40C0-9D16-BEB6E8D900A3}" srcOrd="2" destOrd="0" presId="urn:microsoft.com/office/officeart/2005/8/layout/venn1"/>
    <dgm:cxn modelId="{53D3B81D-C01C-49A9-80D5-F86728774D2C}" type="presParOf" srcId="{A1E363EC-480F-4B88-A1EA-233BA98D3B34}" destId="{E107C68F-BE62-4B60-8701-FE056CC03E9C}" srcOrd="3" destOrd="0" presId="urn:microsoft.com/office/officeart/2005/8/layout/venn1"/>
    <dgm:cxn modelId="{F8302002-2648-4CAD-AD0D-A29CEBA74088}" type="presParOf" srcId="{A1E363EC-480F-4B88-A1EA-233BA98D3B34}" destId="{1E7B9C0C-86FD-42F4-B57E-D4F89CD028CA}" srcOrd="4" destOrd="0" presId="urn:microsoft.com/office/officeart/2005/8/layout/venn1"/>
    <dgm:cxn modelId="{A305164D-AEE3-4D72-A469-6C8DC46E1278}" type="presParOf" srcId="{A1E363EC-480F-4B88-A1EA-233BA98D3B34}" destId="{74F5C2C5-5C61-43F2-949B-5D33BE98AE2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D9814D-6385-4F4E-9DEE-A9697F847557}">
      <dsp:nvSpPr>
        <dsp:cNvPr id="0" name=""/>
        <dsp:cNvSpPr/>
      </dsp:nvSpPr>
      <dsp:spPr>
        <a:xfrm>
          <a:off x="2467434" y="-24779"/>
          <a:ext cx="3036778" cy="2841845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Työyhteisön toimiva vuorovaikutus</a:t>
          </a:r>
          <a:endParaRPr lang="fi-FI" sz="2200" kern="1200" dirty="0"/>
        </a:p>
      </dsp:txBody>
      <dsp:txXfrm>
        <a:off x="2872337" y="472543"/>
        <a:ext cx="2226971" cy="1278830"/>
      </dsp:txXfrm>
    </dsp:sp>
    <dsp:sp modelId="{D5B424F5-2E6A-40C0-9D16-BEB6E8D900A3}">
      <dsp:nvSpPr>
        <dsp:cNvPr id="0" name=""/>
        <dsp:cNvSpPr/>
      </dsp:nvSpPr>
      <dsp:spPr>
        <a:xfrm>
          <a:off x="3573739" y="1501422"/>
          <a:ext cx="3223833" cy="3036594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Työntekijän hyvinvointia tukeva työyhteisö</a:t>
          </a:r>
          <a:endParaRPr lang="fi-FI" sz="2200" kern="1200" dirty="0"/>
        </a:p>
      </dsp:txBody>
      <dsp:txXfrm>
        <a:off x="4559695" y="2285876"/>
        <a:ext cx="1934300" cy="1670126"/>
      </dsp:txXfrm>
    </dsp:sp>
    <dsp:sp modelId="{1E7B9C0C-86FD-42F4-B57E-D4F89CD028CA}">
      <dsp:nvSpPr>
        <dsp:cNvPr id="0" name=""/>
        <dsp:cNvSpPr/>
      </dsp:nvSpPr>
      <dsp:spPr>
        <a:xfrm>
          <a:off x="1124062" y="1580431"/>
          <a:ext cx="3361009" cy="294866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200" kern="1200" dirty="0" smtClean="0"/>
            <a:t>Yhteistyön onnistunut organisoituminen</a:t>
          </a:r>
          <a:endParaRPr lang="fi-FI" sz="2200" kern="1200" dirty="0"/>
        </a:p>
      </dsp:txBody>
      <dsp:txXfrm>
        <a:off x="1440557" y="2342170"/>
        <a:ext cx="2016605" cy="1621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721B00-6FC2-41C5-8CC8-B9EEA04C504C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98FED-E309-4234-8533-7FE78C0777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55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4F934-0B1F-4A2D-B327-660F7F58F120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592BD-A84E-44A3-8DF7-E6ED0C1DA78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1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FAE7EE-5945-47FA-ACC1-ABC7544B570B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34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7EE-5945-47FA-ACC1-ABC7544B570B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98453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Tähän voisi lisätä vaan ruotsiksi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7EE-5945-47FA-ACC1-ABC7544B570B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5082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7EE-5945-47FA-ACC1-ABC7544B570B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048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FAE7EE-5945-47FA-ACC1-ABC7544B570B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53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3294" b="37379"/>
          <a:stretch/>
        </p:blipFill>
        <p:spPr>
          <a:xfrm>
            <a:off x="0" y="0"/>
            <a:ext cx="9144000" cy="1974457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/>
              <a:t>Muokkaa alaotsikon perustyyliä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2ECC2-A449-4DDA-AB51-EF7544491EF9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268760"/>
            <a:ext cx="1687562" cy="577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101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7AA66-57EF-489F-B778-13FC9F5A8846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3419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585E8-83FB-4256-8073-825A6158CED2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62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>
                  <a:lumMod val="75000"/>
                </a:schemeClr>
              </a:buClr>
              <a:defRPr/>
            </a:lvl1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144000" cy="420157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707" y="5949281"/>
            <a:ext cx="878844" cy="300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2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4FDD5-CC94-4C9E-837E-6F3868C5E33A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967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E7361-AC20-43F8-804F-54A451D204B5}" type="datetime1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6654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2E1D9-B138-4C58-8CDC-AA33FA2AACD7}" type="datetime1">
              <a:rPr lang="fi-FI" smtClean="0"/>
              <a:t>13.11.2018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51712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184A-2939-45F6-86FB-1FF09B544CCF}" type="datetime1">
              <a:rPr lang="fi-FI" smtClean="0"/>
              <a:t>13.11.2018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8604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7A829-606A-44B6-8EB3-969D32EE0423}" type="datetime1">
              <a:rPr lang="fi-FI" smtClean="0"/>
              <a:t>13.11.2018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34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2FF3-5ABE-4EDE-BC9C-25DB68E7CF0D}" type="datetime1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923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175DF4-BF90-4F8E-8710-1B91CAE8DCC6}" type="datetime1">
              <a:rPr lang="fi-FI" smtClean="0"/>
              <a:t>13.11.2018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© Jaakko Helander &amp; Päivi Pukkila  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2813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133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662E-8E0D-46A8-88F9-2B3ABAC17787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/>
              <a:t>© Jaakko Helander &amp; Päivi Pukkila  </a:t>
            </a: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88010-CFB4-4A58-9780-3DB4DD3834D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8700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rn.fi/URN:NBN:fi:amk-2017111016870" TargetMode="External"/><Relationship Id="rId2" Type="http://schemas.openxmlformats.org/officeDocument/2006/relationships/hyperlink" Target="https://unlimited.hamk.fi/ammatillinen-osaaminen-ja-opetus/miten-monialainen-yhteistyo-rakentuu/#.Wdj-cWiCw2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kohtaamo.info/documents/21827/43290/Uutta+auringon+alla/fa73327a-d588-4d4e-9b33-898446d2e89c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hyperlink" Target="https://verkkolehdet.jamk.fi/elo/" TargetMode="External"/><Relationship Id="rId3" Type="http://schemas.openxmlformats.org/officeDocument/2006/relationships/hyperlink" Target="http://www.facebook.com/TESSUprojeki" TargetMode="External"/><Relationship Id="rId7" Type="http://schemas.openxmlformats.org/officeDocument/2006/relationships/image" Target="../media/image11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hyperlink" Target="http://www.kohtaamo.info/tessu" TargetMode="External"/><Relationship Id="rId5" Type="http://schemas.openxmlformats.org/officeDocument/2006/relationships/hyperlink" Target="http://www.youtube.com/" TargetMode="External"/><Relationship Id="rId10" Type="http://schemas.openxmlformats.org/officeDocument/2006/relationships/image" Target="../media/image14.png"/><Relationship Id="rId4" Type="http://schemas.openxmlformats.org/officeDocument/2006/relationships/hyperlink" Target="https://twitter.com/TESSUprojekti" TargetMode="External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685800" y="2468929"/>
            <a:ext cx="7772400" cy="1470025"/>
          </a:xfrm>
        </p:spPr>
        <p:txBody>
          <a:bodyPr>
            <a:normAutofit/>
          </a:bodyPr>
          <a:lstStyle/>
          <a:p>
            <a:r>
              <a:rPr lang="fi-FI" sz="3200" dirty="0" smtClean="0"/>
              <a:t>Miten rakentuu </a:t>
            </a:r>
            <a:r>
              <a:rPr lang="fi-FI" sz="3200" dirty="0" smtClean="0">
                <a:cs typeface="Calibri"/>
              </a:rPr>
              <a:t>monialainen yhteistyö? – </a:t>
            </a:r>
            <a:br>
              <a:rPr lang="fi-FI" sz="3200" dirty="0" smtClean="0">
                <a:cs typeface="Calibri"/>
              </a:rPr>
            </a:br>
            <a:r>
              <a:rPr lang="sv-FI" sz="3200" dirty="0" smtClean="0"/>
              <a:t>Hur </a:t>
            </a:r>
            <a:r>
              <a:rPr lang="sv-FI" sz="3200" dirty="0"/>
              <a:t>bygga sektorövergripande samarbete?</a:t>
            </a:r>
            <a:endParaRPr lang="fi-FI" sz="32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1371600" y="4297622"/>
            <a:ext cx="6400800" cy="17526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sz="2000" dirty="0" smtClean="0">
                <a:cs typeface="Calibri"/>
              </a:rPr>
              <a:t>Jaakko Helander, Anna </a:t>
            </a:r>
            <a:r>
              <a:rPr lang="fi-FI" sz="2000" dirty="0" smtClean="0">
                <a:cs typeface="Calibri"/>
              </a:rPr>
              <a:t>Jakobsson &amp; </a:t>
            </a:r>
            <a:r>
              <a:rPr lang="fi-FI" sz="2000" dirty="0" smtClean="0">
                <a:cs typeface="Calibri"/>
              </a:rPr>
              <a:t>Simo Uusinoka</a:t>
            </a:r>
            <a:endParaRPr lang="fi-FI" sz="2000" dirty="0"/>
          </a:p>
          <a:p>
            <a:r>
              <a:rPr lang="sv-SE" sz="1800" dirty="0"/>
              <a:t>Navigator-nätverkets seminarium: </a:t>
            </a:r>
            <a:r>
              <a:rPr lang="sv-SE" sz="1800" dirty="0" smtClean="0"/>
              <a:t>Från </a:t>
            </a:r>
            <a:r>
              <a:rPr lang="sv-SE" sz="1800" dirty="0"/>
              <a:t>nätverk till knutarbete?</a:t>
            </a:r>
          </a:p>
          <a:p>
            <a:r>
              <a:rPr lang="sv-SE" sz="2000" dirty="0" smtClean="0"/>
              <a:t>Helsingfors 14.11.2018</a:t>
            </a:r>
            <a:endParaRPr lang="sv-SE" sz="2000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E04FC7-5E9A-4166-AD72-C1C5D94379D0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13.11.2018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A88010-CFB4-4A58-9780-3DB4DD3834D5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123" y="5733256"/>
            <a:ext cx="5473755" cy="63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34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8856984" cy="1656183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Mitä kertoo monialaisen TNO-työn havainnointiaineisto?</a:t>
            </a:r>
            <a:r>
              <a:rPr lang="fi-FI" sz="3200" b="1" dirty="0"/>
              <a:t> </a:t>
            </a:r>
            <a:r>
              <a:rPr lang="fi-FI" sz="3200" b="1" dirty="0" smtClean="0"/>
              <a:t/>
            </a:r>
            <a:br>
              <a:rPr lang="fi-FI" sz="3200" b="1" dirty="0" smtClean="0"/>
            </a:br>
            <a:r>
              <a:rPr lang="sv-FI" sz="2700" dirty="0" smtClean="0"/>
              <a:t>Vad framgår av observationsmaterialet om </a:t>
            </a:r>
            <a:br>
              <a:rPr lang="sv-FI" sz="2700" dirty="0" smtClean="0"/>
            </a:br>
            <a:r>
              <a:rPr lang="sv-FI" sz="2700" dirty="0" smtClean="0"/>
              <a:t>sektorövergripande IRV-arbete?</a:t>
            </a:r>
            <a:endParaRPr lang="sv-FI" sz="2700" b="1" dirty="0">
              <a:cs typeface="Calibri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4753" y="1988840"/>
            <a:ext cx="8363272" cy="5184576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FontTx/>
              <a:buChar char="-"/>
            </a:pPr>
            <a:r>
              <a:rPr lang="fi-FI" sz="2800" dirty="0">
                <a:solidFill>
                  <a:schemeClr val="tx1"/>
                </a:solidFill>
              </a:rPr>
              <a:t>Puolistrukturoitu observointilomake</a:t>
            </a:r>
          </a:p>
          <a:p>
            <a:pPr>
              <a:buFontTx/>
              <a:buChar char="-"/>
            </a:pPr>
            <a:r>
              <a:rPr lang="fi-FI" sz="2800" dirty="0"/>
              <a:t>Kolme observointikertaa neljässä Ohjaamossa</a:t>
            </a:r>
            <a:endParaRPr lang="en-US" sz="2800" dirty="0">
              <a:cs typeface="Calibri"/>
            </a:endParaRPr>
          </a:p>
          <a:p>
            <a:pPr>
              <a:buFontTx/>
              <a:buChar char="-"/>
            </a:pPr>
            <a:r>
              <a:rPr lang="fi-FI" sz="2800" dirty="0">
                <a:cs typeface="Calibri"/>
              </a:rPr>
              <a:t>Aineisto on kerätty </a:t>
            </a:r>
            <a:r>
              <a:rPr lang="fi-FI" sz="2400" dirty="0">
                <a:cs typeface="Calibri"/>
              </a:rPr>
              <a:t>09/2017 – </a:t>
            </a:r>
            <a:r>
              <a:rPr lang="fi-FI" sz="2400" dirty="0" smtClean="0">
                <a:cs typeface="Calibri"/>
              </a:rPr>
              <a:t>5/2018 (12 kenttätyöpäivää)</a:t>
            </a:r>
            <a:endParaRPr lang="en-US" sz="2800" dirty="0">
              <a:cs typeface="Calibri"/>
            </a:endParaRPr>
          </a:p>
          <a:p>
            <a:pPr>
              <a:buFontTx/>
              <a:buChar char="-"/>
            </a:pPr>
            <a:r>
              <a:rPr lang="fi-FI" sz="2800" dirty="0"/>
              <a:t>Taustamuuttujat: </a:t>
            </a:r>
            <a:endParaRPr lang="fi-FI" dirty="0"/>
          </a:p>
          <a:p>
            <a:pPr lvl="1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Ohjaamo</a:t>
            </a:r>
          </a:p>
          <a:p>
            <a:pPr lvl="1">
              <a:buFontTx/>
              <a:buChar char="-"/>
            </a:pPr>
            <a:r>
              <a:rPr lang="fi-FI" sz="2400" dirty="0"/>
              <a:t>A</a:t>
            </a:r>
            <a:r>
              <a:rPr lang="fi-FI" sz="2400" dirty="0">
                <a:solidFill>
                  <a:schemeClr val="tx1"/>
                </a:solidFill>
              </a:rPr>
              <a:t>jankohta</a:t>
            </a:r>
          </a:p>
          <a:p>
            <a:pPr lvl="1">
              <a:buFontTx/>
              <a:buChar char="-"/>
            </a:pPr>
            <a:r>
              <a:rPr lang="fi-FI" sz="2400" dirty="0"/>
              <a:t>T</a:t>
            </a:r>
            <a:r>
              <a:rPr lang="fi-FI" sz="2400" dirty="0">
                <a:solidFill>
                  <a:schemeClr val="tx1"/>
                </a:solidFill>
              </a:rPr>
              <a:t>ilanteen kesto</a:t>
            </a:r>
          </a:p>
          <a:p>
            <a:pPr lvl="1">
              <a:buFontTx/>
              <a:buChar char="-"/>
            </a:pPr>
            <a:r>
              <a:rPr lang="fi-FI" sz="2400" dirty="0"/>
              <a:t>T</a:t>
            </a:r>
            <a:r>
              <a:rPr lang="fi-FI" sz="2400" dirty="0">
                <a:solidFill>
                  <a:schemeClr val="tx1"/>
                </a:solidFill>
              </a:rPr>
              <a:t>yöntekijöiden lukumäärä</a:t>
            </a:r>
          </a:p>
          <a:p>
            <a:pPr lvl="1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Työntekijöiden nimike </a:t>
            </a:r>
          </a:p>
          <a:p>
            <a:pPr lvl="1">
              <a:buFontTx/>
              <a:buChar char="-"/>
            </a:pPr>
            <a:r>
              <a:rPr lang="fi-FI" sz="2400" dirty="0">
                <a:solidFill>
                  <a:schemeClr val="tx1"/>
                </a:solidFill>
              </a:rPr>
              <a:t>Havainnoitu tilanne</a:t>
            </a:r>
            <a:endParaRPr lang="fi-FI" sz="280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fi-FI" sz="3000" dirty="0">
              <a:solidFill>
                <a:schemeClr val="tx1"/>
              </a:solidFill>
            </a:endParaRPr>
          </a:p>
          <a:p>
            <a:pPr lvl="1">
              <a:buFontTx/>
              <a:buChar char="-"/>
            </a:pP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  <a:t>Monialaisen työn sosiaalisia muotoja</a:t>
            </a:r>
            <a:br>
              <a:rPr lang="fi-FI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sv-FI" sz="3100" dirty="0" smtClean="0">
                <a:solidFill>
                  <a:schemeClr val="accent3">
                    <a:lumMod val="75000"/>
                  </a:schemeClr>
                </a:solidFill>
              </a:rPr>
              <a:t>Sociala former av sektorövergripande arbete </a:t>
            </a:r>
            <a:endParaRPr lang="sv-FI" sz="31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Sisällön paikkamerkki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Asiakastyön muotoja</a:t>
            </a:r>
          </a:p>
          <a:p>
            <a:r>
              <a:rPr lang="fi-FI" dirty="0" smtClean="0"/>
              <a:t>Yksintyöskentely</a:t>
            </a:r>
          </a:p>
          <a:p>
            <a:r>
              <a:rPr lang="fi-FI" dirty="0" smtClean="0"/>
              <a:t>Parityöskentely asiakastyössä</a:t>
            </a:r>
          </a:p>
          <a:p>
            <a:r>
              <a:rPr lang="fi-FI" dirty="0" smtClean="0"/>
              <a:t>Toisen </a:t>
            </a:r>
            <a:r>
              <a:rPr lang="fi-FI" dirty="0"/>
              <a:t>työntekijän osaamisen hyödyntäminen</a:t>
            </a:r>
          </a:p>
          <a:p>
            <a:pPr lvl="1"/>
            <a:r>
              <a:rPr lang="fi-FI" dirty="0"/>
              <a:t>Sisäinen siirto</a:t>
            </a:r>
          </a:p>
          <a:p>
            <a:pPr lvl="1"/>
            <a:r>
              <a:rPr lang="fi-FI" dirty="0"/>
              <a:t>Konsultaatio</a:t>
            </a:r>
          </a:p>
          <a:p>
            <a:pPr lvl="1"/>
            <a:r>
              <a:rPr lang="fi-FI" dirty="0"/>
              <a:t>Saattaen </a:t>
            </a:r>
            <a:r>
              <a:rPr lang="fi-FI" dirty="0" smtClean="0"/>
              <a:t>vaihto</a:t>
            </a:r>
          </a:p>
          <a:p>
            <a:r>
              <a:rPr lang="fi-FI" dirty="0" smtClean="0"/>
              <a:t>Monialainen </a:t>
            </a:r>
            <a:r>
              <a:rPr lang="fi-FI" dirty="0"/>
              <a:t>ryhmä ja solmutyöskentely</a:t>
            </a:r>
          </a:p>
          <a:p>
            <a:endParaRPr lang="fi-FI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b="1" dirty="0"/>
              <a:t>Työskentely ilman asiakkaita</a:t>
            </a:r>
          </a:p>
          <a:p>
            <a:r>
              <a:rPr lang="fi-FI" dirty="0" smtClean="0"/>
              <a:t>Asiakastapausten </a:t>
            </a:r>
            <a:r>
              <a:rPr lang="fi-FI" dirty="0"/>
              <a:t>käsittely </a:t>
            </a:r>
          </a:p>
          <a:p>
            <a:r>
              <a:rPr lang="fi-FI" dirty="0"/>
              <a:t>Yhteinen </a:t>
            </a:r>
            <a:r>
              <a:rPr lang="fi-FI" dirty="0" smtClean="0"/>
              <a:t>keskustelu ja kehittäminen</a:t>
            </a: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11</a:t>
            </a:fld>
            <a:endParaRPr lang="fi-FI"/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90782"/>
            <a:ext cx="3096344" cy="2322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34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Solmutyöskentely – </a:t>
            </a:r>
            <a:r>
              <a:rPr lang="fi-FI" dirty="0" err="1" smtClean="0"/>
              <a:t>Knutarbete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Yrjö </a:t>
            </a:r>
            <a:r>
              <a:rPr lang="fi-FI" dirty="0" err="1" smtClean="0"/>
              <a:t>Engeström</a:t>
            </a:r>
            <a:r>
              <a:rPr lang="fi-FI" dirty="0" smtClean="0"/>
              <a:t> &amp; kehittävä työntutkimus</a:t>
            </a:r>
          </a:p>
          <a:p>
            <a:r>
              <a:rPr lang="fi-FI" dirty="0" smtClean="0"/>
              <a:t>Verkosto vai solmu?</a:t>
            </a:r>
          </a:p>
          <a:p>
            <a:r>
              <a:rPr lang="fi-FI" dirty="0" smtClean="0"/>
              <a:t>Solmutyöskentelyssä muodostetaan määräaikainen, asiakkaan tarpeesta ja tilanteesta lähtevä yhteistyösuhde</a:t>
            </a:r>
          </a:p>
          <a:p>
            <a:r>
              <a:rPr lang="fi-FI" dirty="0" smtClean="0"/>
              <a:t>Sovitaan yhteistyön säännöt</a:t>
            </a:r>
          </a:p>
          <a:p>
            <a:r>
              <a:rPr lang="fi-FI" dirty="0" smtClean="0"/>
              <a:t>Asiakkaan suostumus ja osallisuus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3615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8D56DC2-31F3-468A-92F6-F794E614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cs typeface="Calibri"/>
              </a:rPr>
              <a:t>Luettavaa – </a:t>
            </a:r>
            <a:r>
              <a:rPr lang="fi-FI" dirty="0" err="1" smtClean="0">
                <a:cs typeface="Calibri"/>
              </a:rPr>
              <a:t>Lästips</a:t>
            </a:r>
            <a:r>
              <a:rPr lang="fi-FI" dirty="0" smtClean="0">
                <a:cs typeface="Calibri"/>
              </a:rPr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85E32B5-140A-46FD-8907-7170C2CF70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fi-FI" dirty="0">
                <a:cs typeface="Calibri"/>
              </a:rPr>
              <a:t>Pukkila &amp; Helander, 2016. Miten monialainen yhteistyö rakentuu. HAMK </a:t>
            </a:r>
            <a:r>
              <a:rPr lang="fi-FI" dirty="0" err="1">
                <a:cs typeface="Calibri"/>
              </a:rPr>
              <a:t>Unlimited</a:t>
            </a:r>
            <a:r>
              <a:rPr lang="fi-FI" dirty="0">
                <a:cs typeface="Calibri"/>
              </a:rPr>
              <a:t>: Professional -verkkolehti. </a:t>
            </a:r>
            <a:r>
              <a:rPr lang="fi-FI" dirty="0">
                <a:cs typeface="Calibri"/>
                <a:hlinkClick r:id="rId2"/>
              </a:rPr>
              <a:t>https://unlimited.hamk.fi/ammatillinen-osaaminen-ja-opetus/miten-monialainen-yhteistyo-rakentuu/#.Wdj-cWiCw2x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Pukkila &amp; Helander, 2016. Työotteena monialaisuus - katsaus Ohjaamojen monialaisen yhteistyön rakentumiseen. Nuorisotutkimus 3/2016. </a:t>
            </a:r>
            <a:r>
              <a:rPr lang="fi-FI" dirty="0">
                <a:cs typeface="Calibri"/>
                <a:hlinkClick r:id="rId3"/>
              </a:rPr>
              <a:t>http://urn.fi/URN:NBN:fi:amk-2017111016870</a:t>
            </a:r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Helander, Leppänen, Pasanen, Pukkila, </a:t>
            </a:r>
            <a:r>
              <a:rPr lang="fi-FI" dirty="0" err="1">
                <a:cs typeface="Calibri"/>
              </a:rPr>
              <a:t>Sesay</a:t>
            </a:r>
            <a:r>
              <a:rPr lang="fi-FI" dirty="0">
                <a:cs typeface="Calibri"/>
              </a:rPr>
              <a:t> &amp; </a:t>
            </a:r>
            <a:r>
              <a:rPr lang="fi-FI" dirty="0" err="1">
                <a:cs typeface="Calibri"/>
              </a:rPr>
              <a:t>Uusinoka</a:t>
            </a:r>
            <a:r>
              <a:rPr lang="fi-FI" dirty="0">
                <a:cs typeface="Calibri"/>
              </a:rPr>
              <a:t>, 2017. Monialainen ja verkostomainen työ Ohjaamoissa. Teoksessa Määttä (Toim.) Uutta auringon alla? Ohjaamot 2014 – 2017. </a:t>
            </a:r>
            <a:r>
              <a:rPr lang="fi-FI" dirty="0" err="1">
                <a:cs typeface="Calibri"/>
              </a:rPr>
              <a:t>Kohtaamo</a:t>
            </a:r>
            <a:r>
              <a:rPr lang="fi-FI" dirty="0">
                <a:cs typeface="Calibri"/>
              </a:rPr>
              <a:t>-hanke, Keski-Suomen ELY-keskus. </a:t>
            </a:r>
            <a:r>
              <a:rPr lang="fi-FI" dirty="0">
                <a:cs typeface="Calibri"/>
                <a:hlinkClick r:id="rId4"/>
              </a:rPr>
              <a:t>http://kohtaamo.info/documents/21827/43290/Uutta+auringon+alla/fa73327a-d588-4d4e-9b33-898446d2e89c</a:t>
            </a:r>
            <a:endParaRPr lang="fi-FI" dirty="0">
              <a:cs typeface="Calibri"/>
            </a:endParaRPr>
          </a:p>
          <a:p>
            <a:endParaRPr lang="fi-FI" dirty="0">
              <a:cs typeface="Calibri"/>
            </a:endParaRP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35A3E92-3163-494C-98FA-083397630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AFC0B4B0-3220-486B-8E64-10AF33FBE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510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Ta</a:t>
            </a:r>
            <a:r>
              <a:rPr lang="fi-FI" dirty="0" smtClean="0"/>
              <a:t> </a:t>
            </a:r>
            <a:r>
              <a:rPr lang="fi-FI" dirty="0" err="1"/>
              <a:t>kontakt</a:t>
            </a:r>
            <a:endParaRPr lang="fi-FI" dirty="0"/>
          </a:p>
        </p:txBody>
      </p:sp>
      <p:graphicFrame>
        <p:nvGraphicFramePr>
          <p:cNvPr id="7" name="Taulukko 6"/>
          <p:cNvGraphicFramePr>
            <a:graphicFrameLocks noGrp="1"/>
          </p:cNvGraphicFramePr>
          <p:nvPr>
            <p:extLst/>
          </p:nvPr>
        </p:nvGraphicFramePr>
        <p:xfrm>
          <a:off x="179512" y="1417638"/>
          <a:ext cx="8964488" cy="15659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59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285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9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/>
                        <a:t>Suomenkieliset valmennukset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dirty="0" err="1"/>
                        <a:t>Coaching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på</a:t>
                      </a:r>
                      <a:r>
                        <a:rPr lang="fi-FI" sz="2000" dirty="0"/>
                        <a:t> </a:t>
                      </a:r>
                      <a:r>
                        <a:rPr lang="fi-FI" sz="2000" dirty="0" err="1"/>
                        <a:t>svenska</a:t>
                      </a:r>
                      <a:endParaRPr lang="fi-FI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Auli Sesay, projektipäällikkö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JAMK ammatillinen opettajakorkeakoulu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auli.sesay@jamk.fi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040 594 1476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600" dirty="0"/>
                        <a:t>Satu Laitila, </a:t>
                      </a:r>
                      <a:r>
                        <a:rPr lang="fi-FI" sz="1600" dirty="0" err="1"/>
                        <a:t>sakkunnig</a:t>
                      </a:r>
                      <a:r>
                        <a:rPr lang="fi-FI" sz="1600" dirty="0"/>
                        <a:t/>
                      </a:r>
                      <a:br>
                        <a:rPr lang="fi-FI" sz="1600" dirty="0"/>
                      </a:br>
                      <a:r>
                        <a:rPr lang="sv-FI" sz="1600" dirty="0"/>
                        <a:t>Centret för livslångt lärande</a:t>
                      </a:r>
                      <a:r>
                        <a:rPr lang="fi-FI" sz="1600" dirty="0"/>
                        <a:t>,</a:t>
                      </a:r>
                      <a:r>
                        <a:rPr lang="fi-FI" sz="1600" baseline="0" dirty="0"/>
                        <a:t> Åbo Akademi</a:t>
                      </a:r>
                      <a:r>
                        <a:rPr lang="fi-FI" sz="1600" dirty="0"/>
                        <a:t/>
                      </a:r>
                      <a:br>
                        <a:rPr lang="fi-FI" sz="1600" dirty="0"/>
                      </a:br>
                      <a:r>
                        <a:rPr lang="fi-FI" sz="1600" dirty="0"/>
                        <a:t>satu.laitila@abo.fi</a:t>
                      </a:r>
                      <a:br>
                        <a:rPr lang="fi-FI" sz="1600" dirty="0"/>
                      </a:br>
                      <a:r>
                        <a:rPr lang="fi-FI" sz="1600" dirty="0"/>
                        <a:t>0</a:t>
                      </a:r>
                      <a:r>
                        <a:rPr lang="sv-FI" sz="1600" dirty="0"/>
                        <a:t>46 920 1968 </a:t>
                      </a:r>
                      <a:endParaRPr lang="fi-FI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2203711" y="3793391"/>
            <a:ext cx="347541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www.facebook.com/TESSUprojeki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lang="fi-FI" altLang="fi-FI" sz="1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witter.com/</a:t>
            </a:r>
            <a:r>
              <a:rPr kumimoji="0" lang="fi-FI" altLang="fi-F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TESSUprojekti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Instragram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1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tessuprojekti</a:t>
            </a: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fi-FI" altLang="fi-FI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TESSU</a:t>
            </a:r>
            <a:r>
              <a:rPr kumimoji="0" lang="fi-FI" altLang="fi-FI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1600" b="0" i="0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tubettaa</a:t>
            </a:r>
            <a:r>
              <a:rPr kumimoji="0" lang="fi-FI" altLang="fi-FI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i-FI" altLang="fi-FI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www.youtube.com</a:t>
            </a:r>
            <a:r>
              <a:rPr kumimoji="0" lang="fi-FI" altLang="fi-FI" sz="16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fi-FI" altLang="fi-FI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8" name="Kuva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59" y="4006865"/>
            <a:ext cx="422530" cy="422530"/>
          </a:xfrm>
          <a:prstGeom prst="rect">
            <a:avLst/>
          </a:prstGeom>
        </p:spPr>
      </p:pic>
      <p:pic>
        <p:nvPicPr>
          <p:cNvPr id="19" name="Kuva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604" y="3918155"/>
            <a:ext cx="576064" cy="57606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59" y="4528637"/>
            <a:ext cx="467530" cy="46753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983" y="4540000"/>
            <a:ext cx="493307" cy="493307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949" b="84020"/>
          <a:stretch/>
        </p:blipFill>
        <p:spPr>
          <a:xfrm>
            <a:off x="579259" y="2996952"/>
            <a:ext cx="752955" cy="830927"/>
          </a:xfrm>
          <a:prstGeom prst="rect">
            <a:avLst/>
          </a:prstGeom>
        </p:spPr>
      </p:pic>
      <p:sp>
        <p:nvSpPr>
          <p:cNvPr id="20" name="Tekstiruutu 19"/>
          <p:cNvSpPr txBox="1"/>
          <p:nvPr/>
        </p:nvSpPr>
        <p:spPr>
          <a:xfrm>
            <a:off x="2203711" y="3248822"/>
            <a:ext cx="4591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hlinkClick r:id="rId11"/>
              </a:rPr>
              <a:t>www.kohtaamo.info/tessu</a:t>
            </a:r>
            <a:r>
              <a:rPr lang="fi-FI" dirty="0"/>
              <a:t> </a:t>
            </a:r>
          </a:p>
        </p:txBody>
      </p:sp>
      <p:pic>
        <p:nvPicPr>
          <p:cNvPr id="21" name="Kuva 20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855"/>
          <a:stretch/>
        </p:blipFill>
        <p:spPr>
          <a:xfrm>
            <a:off x="466504" y="5363918"/>
            <a:ext cx="1235627" cy="472697"/>
          </a:xfrm>
          <a:prstGeom prst="rect">
            <a:avLst/>
          </a:prstGeom>
        </p:spPr>
      </p:pic>
      <p:sp>
        <p:nvSpPr>
          <p:cNvPr id="22" name="Tekstiruutu 21"/>
          <p:cNvSpPr txBox="1"/>
          <p:nvPr/>
        </p:nvSpPr>
        <p:spPr>
          <a:xfrm>
            <a:off x="2203711" y="5363918"/>
            <a:ext cx="261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>
                <a:hlinkClick r:id="rId13"/>
              </a:rPr>
              <a:t>verkkolehdet.jamk.fi/elo/</a:t>
            </a:r>
            <a:r>
              <a:rPr lang="fi-F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1127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 smtClean="0"/>
              <a:t>TESSU – Handledning tillsammans</a:t>
            </a:r>
            <a:endParaRPr lang="sv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FI" sz="2400" dirty="0" smtClean="0"/>
              <a:t>ESF-finansierat projekt TESSU - </a:t>
            </a:r>
            <a:r>
              <a:rPr lang="sv-FI" sz="2400" dirty="0" err="1" smtClean="0"/>
              <a:t>Tehdään</a:t>
            </a:r>
            <a:r>
              <a:rPr lang="sv-FI" sz="2400" dirty="0" smtClean="0"/>
              <a:t> </a:t>
            </a:r>
            <a:r>
              <a:rPr lang="sv-FI" sz="2400" dirty="0" err="1" smtClean="0"/>
              <a:t>yhdessä</a:t>
            </a:r>
            <a:r>
              <a:rPr lang="sv-FI" sz="2400" dirty="0" smtClean="0"/>
              <a:t> </a:t>
            </a:r>
            <a:r>
              <a:rPr lang="sv-FI" sz="2400" dirty="0" err="1" smtClean="0"/>
              <a:t>ohjausta</a:t>
            </a:r>
            <a:r>
              <a:rPr lang="sv-FI" sz="2400" dirty="0" smtClean="0"/>
              <a:t> – Handledning tillsammans-projektet</a:t>
            </a:r>
          </a:p>
          <a:p>
            <a:r>
              <a:rPr lang="sv-FI" sz="2400" dirty="0" smtClean="0"/>
              <a:t>Projekttid: 1.10.2015- 31.3.2019 </a:t>
            </a:r>
            <a:endParaRPr lang="sv-FI" sz="2400" dirty="0"/>
          </a:p>
          <a:p>
            <a:r>
              <a:rPr lang="sv-FI" sz="2400" dirty="0" err="1" smtClean="0"/>
              <a:t>Jamk</a:t>
            </a:r>
            <a:r>
              <a:rPr lang="sv-FI" sz="2400" dirty="0" smtClean="0"/>
              <a:t>, </a:t>
            </a:r>
            <a:r>
              <a:rPr lang="sv-FI" sz="2400" dirty="0" err="1" smtClean="0"/>
              <a:t>Hamk</a:t>
            </a:r>
            <a:r>
              <a:rPr lang="sv-FI" sz="2400" dirty="0" smtClean="0"/>
              <a:t> och Åbo Akademi/CLL</a:t>
            </a:r>
          </a:p>
          <a:p>
            <a:r>
              <a:rPr lang="sv-FI" sz="2400" dirty="0"/>
              <a:t>Erbjuder handledning i sektorövergripande samarbete i syfte att stärka Navigatorernas serviceförmåga</a:t>
            </a:r>
          </a:p>
          <a:p>
            <a:r>
              <a:rPr lang="sv-FI" sz="2400" dirty="0" smtClean="0"/>
              <a:t>Handledning av sammanlagt 36 Navigatorer under projektet</a:t>
            </a:r>
          </a:p>
          <a:p>
            <a:r>
              <a:rPr lang="sv-FI" sz="2400" dirty="0" smtClean="0"/>
              <a:t>TESSU2?</a:t>
            </a:r>
          </a:p>
          <a:p>
            <a:endParaRPr lang="sv-FI" sz="2400" dirty="0" smtClean="0"/>
          </a:p>
          <a:p>
            <a:endParaRPr lang="sv-FI" sz="2400" dirty="0" smtClean="0"/>
          </a:p>
          <a:p>
            <a:endParaRPr lang="sv-FI" sz="2400" dirty="0"/>
          </a:p>
          <a:p>
            <a:pPr marL="0" indent="0">
              <a:buNone/>
            </a:pPr>
            <a:endParaRPr lang="sv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8902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/>
              <a:t>Vad</a:t>
            </a:r>
            <a:r>
              <a:rPr lang="fi-FI" dirty="0" smtClean="0"/>
              <a:t> </a:t>
            </a:r>
            <a:r>
              <a:rPr lang="fi-FI" dirty="0" err="1" smtClean="0"/>
              <a:t>är</a:t>
            </a:r>
            <a:r>
              <a:rPr lang="fi-FI" dirty="0" smtClean="0"/>
              <a:t> TESSU-</a:t>
            </a:r>
            <a:r>
              <a:rPr lang="fi-FI" dirty="0" err="1" smtClean="0"/>
              <a:t>handledning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556792"/>
            <a:ext cx="8507288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sv-FI" dirty="0" smtClean="0"/>
              <a:t>Målsättningen är att förstärka Navigatorernas </a:t>
            </a:r>
            <a:r>
              <a:rPr lang="sv-FI" b="1" dirty="0" smtClean="0"/>
              <a:t>serviceförmåga</a:t>
            </a:r>
            <a:r>
              <a:rPr lang="sv-FI" dirty="0" smtClean="0"/>
              <a:t>, Navigatorpersonalens </a:t>
            </a:r>
            <a:r>
              <a:rPr lang="sv-FI" b="1" dirty="0" smtClean="0"/>
              <a:t>sektorövergripande samarbete </a:t>
            </a:r>
            <a:r>
              <a:rPr lang="sv-FI" dirty="0" smtClean="0"/>
              <a:t>och </a:t>
            </a:r>
            <a:r>
              <a:rPr lang="sv-FI" b="1" dirty="0" smtClean="0"/>
              <a:t>mångprofessionella verksamhetssätt</a:t>
            </a:r>
            <a:r>
              <a:rPr lang="sv-FI" dirty="0" smtClean="0"/>
              <a:t>.</a:t>
            </a:r>
          </a:p>
          <a:p>
            <a:endParaRPr lang="sv-FI" dirty="0" smtClean="0"/>
          </a:p>
          <a:p>
            <a:pPr marL="0" indent="0">
              <a:buNone/>
            </a:pPr>
            <a:r>
              <a:rPr lang="sv-FI" dirty="0" smtClean="0"/>
              <a:t>TESSU-handledningen är en resultatorienterad process;</a:t>
            </a:r>
          </a:p>
          <a:p>
            <a:r>
              <a:rPr lang="sv-FI" dirty="0"/>
              <a:t>s</a:t>
            </a:r>
            <a:r>
              <a:rPr lang="sv-FI" dirty="0" smtClean="0"/>
              <a:t>om främjar sektorövergripande samarbete</a:t>
            </a:r>
          </a:p>
          <a:p>
            <a:r>
              <a:rPr lang="sv-FI" dirty="0"/>
              <a:t>s</a:t>
            </a:r>
            <a:r>
              <a:rPr lang="sv-FI" dirty="0" smtClean="0"/>
              <a:t>om utgår ifrån kundens behov och situation</a:t>
            </a:r>
          </a:p>
          <a:p>
            <a:r>
              <a:rPr lang="sv-FI" dirty="0" smtClean="0"/>
              <a:t>där målsättningen för handledningen formas tillsammans med beställaren</a:t>
            </a:r>
          </a:p>
          <a:p>
            <a:r>
              <a:rPr lang="sv-FI" dirty="0" smtClean="0"/>
              <a:t>där ansvaret för besluten, lösningarna och aktiviteterna tas av Navigatorn.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23.5.2018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485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/>
          <a:stretch/>
        </p:blipFill>
        <p:spPr>
          <a:xfrm>
            <a:off x="264696" y="692696"/>
            <a:ext cx="8614608" cy="4968552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64696" y="1891030"/>
            <a:ext cx="8498940" cy="44644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fi-FI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TESSU on </a:t>
            </a:r>
            <a:r>
              <a:rPr lang="fi-FI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kaikkia Ohjaamoja varten</a:t>
            </a:r>
            <a:br>
              <a:rPr lang="fi-FI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</a:br>
            <a:r>
              <a:rPr lang="sv-S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TESSU </a:t>
            </a:r>
            <a:r>
              <a:rPr lang="sv-S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är till för </a:t>
            </a:r>
            <a:r>
              <a:rPr lang="sv-SE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alla Navigatorer</a:t>
            </a:r>
            <a:r>
              <a:rPr lang="fi-FI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endParaRPr lang="fi-FI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>
                <a:solidFill>
                  <a:prstClr val="black">
                    <a:tint val="75000"/>
                  </a:prstClr>
                </a:solidFill>
              </a:rPr>
              <a:t>23.5.2018</a:t>
            </a:r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>
                <a:solidFill>
                  <a:prstClr val="black">
                    <a:tint val="75000"/>
                  </a:prstClr>
                </a:solidFill>
              </a:rPr>
              <a:t>TESSU-projekti</a:t>
            </a: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6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Handledningens</a:t>
            </a:r>
            <a:r>
              <a:rPr lang="fi-FI" dirty="0" smtClean="0"/>
              <a:t> TOPP-5-teman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84784"/>
            <a:ext cx="8219256" cy="4896544"/>
          </a:xfrm>
        </p:spPr>
        <p:txBody>
          <a:bodyPr>
            <a:normAutofit/>
          </a:bodyPr>
          <a:lstStyle/>
          <a:p>
            <a:r>
              <a:rPr lang="sv-FI" sz="2200" dirty="0" smtClean="0"/>
              <a:t>Navigatorns målsättning, uppgift och mervärde -  varför, vad och vem jobbar vi för och vart är vi på väg?</a:t>
            </a:r>
            <a:br>
              <a:rPr lang="sv-FI" sz="2200" dirty="0" smtClean="0"/>
            </a:br>
            <a:endParaRPr lang="sv-FI" sz="2200" dirty="0" smtClean="0"/>
          </a:p>
          <a:p>
            <a:r>
              <a:rPr lang="sv-FI" sz="2200" dirty="0" smtClean="0"/>
              <a:t>Faktorer som främjar och hindrar sektorövergripande samarbete</a:t>
            </a:r>
            <a:br>
              <a:rPr lang="sv-FI" sz="2200" dirty="0" smtClean="0"/>
            </a:br>
            <a:endParaRPr lang="sv-FI" sz="2200" dirty="0" smtClean="0"/>
          </a:p>
          <a:p>
            <a:r>
              <a:rPr lang="sv-FI" sz="2200" dirty="0" smtClean="0"/>
              <a:t>Mångprofessionellt gemensamt arbete. Vad betyder det i vårt dagliga arbete? Hur samverkar vi mångprofessionellt i ett team? Hur förändras mitt arbete då jag tar på mig Navigatorglasögon?</a:t>
            </a:r>
            <a:br>
              <a:rPr lang="sv-FI" sz="2200" dirty="0" smtClean="0"/>
            </a:br>
            <a:endParaRPr lang="sv-FI" sz="2200" dirty="0" smtClean="0"/>
          </a:p>
          <a:p>
            <a:r>
              <a:rPr lang="sv-FI" sz="2200" dirty="0" smtClean="0"/>
              <a:t>Nätverksarbete i Navigatorn</a:t>
            </a:r>
            <a:br>
              <a:rPr lang="sv-FI" sz="2200" dirty="0" smtClean="0"/>
            </a:br>
            <a:endParaRPr lang="sv-FI" sz="2200" dirty="0" smtClean="0"/>
          </a:p>
          <a:p>
            <a:r>
              <a:rPr lang="sv-FI" sz="2200" dirty="0" smtClean="0"/>
              <a:t>Navigatorns gemensamma rådgivnings- och handledningsarbete – gemensam förståelse och spelregler</a:t>
            </a:r>
          </a:p>
          <a:p>
            <a:endParaRPr lang="fi-FI" sz="2000" dirty="0" smtClean="0"/>
          </a:p>
          <a:p>
            <a:endParaRPr lang="fi-FI" sz="2000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dirty="0" smtClean="0"/>
              <a:t>23.5.2018</a:t>
            </a:r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781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288359" y="364486"/>
            <a:ext cx="8502570" cy="1143000"/>
          </a:xfrm>
        </p:spPr>
        <p:txBody>
          <a:bodyPr>
            <a:normAutofit fontScale="90000"/>
          </a:bodyPr>
          <a:lstStyle/>
          <a:p>
            <a:r>
              <a:rPr lang="fi-FI" sz="3200" dirty="0"/>
              <a:t>Mitä kertoo monialaisen yhteistyöosaamisen </a:t>
            </a:r>
            <a:r>
              <a:rPr lang="fi-FI" sz="3200" dirty="0" smtClean="0"/>
              <a:t>kyselyaineisto</a:t>
            </a:r>
            <a:r>
              <a:rPr lang="fi-FI" sz="3200" dirty="0" smtClean="0">
                <a:solidFill>
                  <a:srgbClr val="FF0000"/>
                </a:solidFill>
              </a:rPr>
              <a:t/>
            </a:r>
            <a:br>
              <a:rPr lang="fi-FI" sz="3200" dirty="0" smtClean="0">
                <a:solidFill>
                  <a:srgbClr val="FF0000"/>
                </a:solidFill>
              </a:rPr>
            </a:br>
            <a:r>
              <a:rPr lang="fi-FI" sz="2200" dirty="0" err="1" smtClean="0"/>
              <a:t>Vad</a:t>
            </a:r>
            <a:r>
              <a:rPr lang="fi-FI" sz="2200" dirty="0" smtClean="0"/>
              <a:t> </a:t>
            </a:r>
            <a:r>
              <a:rPr lang="fi-FI" sz="2200" dirty="0" err="1" smtClean="0"/>
              <a:t>framgår</a:t>
            </a:r>
            <a:r>
              <a:rPr lang="fi-FI" sz="2200" dirty="0" smtClean="0"/>
              <a:t> av </a:t>
            </a:r>
            <a:r>
              <a:rPr lang="fi-FI" sz="2200" dirty="0" err="1" smtClean="0"/>
              <a:t>enkätmaterialet</a:t>
            </a:r>
            <a:r>
              <a:rPr lang="fi-FI" sz="2200" dirty="0" smtClean="0"/>
              <a:t> </a:t>
            </a:r>
            <a:r>
              <a:rPr lang="fi-FI" sz="2200" dirty="0" err="1" smtClean="0"/>
              <a:t>om</a:t>
            </a:r>
            <a:r>
              <a:rPr lang="fi-FI" sz="2200" dirty="0" smtClean="0"/>
              <a:t> </a:t>
            </a:r>
            <a:r>
              <a:rPr lang="fi-FI" sz="2200" dirty="0" err="1" smtClean="0"/>
              <a:t>sektorövergripande</a:t>
            </a:r>
            <a:r>
              <a:rPr lang="fi-FI" sz="2200" dirty="0" smtClean="0"/>
              <a:t> </a:t>
            </a:r>
            <a:r>
              <a:rPr lang="fi-FI" sz="2200" dirty="0" err="1" smtClean="0"/>
              <a:t>samverkan</a:t>
            </a:r>
            <a:r>
              <a:rPr lang="fi-FI" sz="2200" dirty="0" smtClean="0"/>
              <a:t>?</a:t>
            </a:r>
            <a:endParaRPr lang="fi-FI" sz="2200" dirty="0">
              <a:cs typeface="Calibri"/>
            </a:endParaRP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61329" y="1466383"/>
            <a:ext cx="8229600" cy="538805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marL="857250" lvl="1" indent="-342900"/>
            <a:r>
              <a:rPr lang="fi-FI" i="1" dirty="0"/>
              <a:t>n</a:t>
            </a:r>
            <a:r>
              <a:rPr lang="fi-FI" dirty="0"/>
              <a:t> = 136</a:t>
            </a:r>
          </a:p>
          <a:p>
            <a:pPr marL="857250" lvl="1" indent="-342900"/>
            <a:r>
              <a:rPr lang="fi-FI" dirty="0"/>
              <a:t>Taustamuuttujat</a:t>
            </a:r>
          </a:p>
          <a:p>
            <a:pPr marL="1257300" lvl="2" indent="-342900"/>
            <a:r>
              <a:rPr lang="fi-FI" dirty="0"/>
              <a:t>Sukupuoli (naisia 110, miehiä 26)</a:t>
            </a:r>
          </a:p>
          <a:p>
            <a:pPr marL="1257300" lvl="2" indent="-342900"/>
            <a:r>
              <a:rPr lang="fi-FI" dirty="0"/>
              <a:t>Ikä</a:t>
            </a:r>
          </a:p>
          <a:p>
            <a:pPr marL="1257300" lvl="2" indent="-342900"/>
            <a:r>
              <a:rPr lang="fi-FI" dirty="0"/>
              <a:t>Ammattiala</a:t>
            </a:r>
          </a:p>
          <a:p>
            <a:pPr marL="1257300" lvl="2" indent="-342900"/>
            <a:r>
              <a:rPr lang="fi-FI" dirty="0"/>
              <a:t>Koulutustaso</a:t>
            </a:r>
          </a:p>
          <a:p>
            <a:pPr marL="1257300" lvl="2" indent="-342900"/>
            <a:r>
              <a:rPr lang="fi-FI" dirty="0"/>
              <a:t>Työkokemuksen määrä ennen Ohjaamoa</a:t>
            </a:r>
          </a:p>
          <a:p>
            <a:pPr marL="1257300" lvl="2" indent="-342900"/>
            <a:r>
              <a:rPr lang="fi-FI" dirty="0"/>
              <a:t>Ohjaamon työntekijöiden määrä</a:t>
            </a:r>
          </a:p>
          <a:p>
            <a:pPr marL="1257300" lvl="2" indent="-342900"/>
            <a:r>
              <a:rPr lang="fi-FI" dirty="0"/>
              <a:t>Ohjaamon toiminta-aika</a:t>
            </a:r>
          </a:p>
          <a:p>
            <a:pPr marL="1257300" lvl="2" indent="-342900"/>
            <a:r>
              <a:rPr lang="fi-FI" dirty="0"/>
              <a:t>Alue</a:t>
            </a:r>
          </a:p>
          <a:p>
            <a:pPr lvl="1"/>
            <a:r>
              <a:rPr lang="fi-FI" dirty="0"/>
              <a:t>50 väittämää monialaisen yhteistyön edistävistä ja estävistä tekijöistä Ohjaamossa </a:t>
            </a:r>
          </a:p>
          <a:p>
            <a:pPr lvl="1"/>
            <a:r>
              <a:rPr lang="fi-FI" dirty="0"/>
              <a:t>5-portainen Likert-asteikko</a:t>
            </a:r>
          </a:p>
          <a:p>
            <a:pPr lvl="1"/>
            <a:r>
              <a:rPr lang="fi-FI" dirty="0"/>
              <a:t>Faktori- ja varianssianalyysit</a:t>
            </a:r>
          </a:p>
          <a:p>
            <a:pPr lvl="1"/>
            <a:r>
              <a:rPr lang="fi-FI" dirty="0">
                <a:cs typeface="Calibri"/>
              </a:rPr>
              <a:t>Kerätty </a:t>
            </a:r>
            <a:r>
              <a:rPr lang="fi-FI" sz="2400" dirty="0">
                <a:cs typeface="Calibri"/>
              </a:rPr>
              <a:t>8/2016 – 1/2017</a:t>
            </a:r>
          </a:p>
        </p:txBody>
      </p:sp>
    </p:spTree>
    <p:extLst>
      <p:ext uri="{BB962C8B-B14F-4D97-AF65-F5344CB8AC3E}">
        <p14:creationId xmlns:p14="http://schemas.microsoft.com/office/powerpoint/2010/main" val="50963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Toimiva monialainen yhteistyö</a:t>
            </a:r>
            <a:br>
              <a:rPr lang="fi-FI" dirty="0" smtClean="0"/>
            </a:br>
            <a:r>
              <a:rPr lang="sv-FI" sz="2200" dirty="0" smtClean="0"/>
              <a:t>Ett fungerande sektorövergripande samarbete</a:t>
            </a:r>
            <a:endParaRPr lang="sv-FI" sz="2200" dirty="0"/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8393749"/>
              </p:ext>
            </p:extLst>
          </p:nvPr>
        </p:nvGraphicFramePr>
        <p:xfrm>
          <a:off x="251520" y="1628800"/>
          <a:ext cx="8454923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0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832" y="188640"/>
            <a:ext cx="5278832" cy="6859095"/>
          </a:xfrm>
          <a:prstGeom prst="rect">
            <a:avLst/>
          </a:prstGeom>
        </p:spPr>
      </p:pic>
      <p:sp>
        <p:nvSpPr>
          <p:cNvPr id="5" name="Vasen aaltosulje 4"/>
          <p:cNvSpPr/>
          <p:nvPr/>
        </p:nvSpPr>
        <p:spPr>
          <a:xfrm>
            <a:off x="2555776" y="836712"/>
            <a:ext cx="504056" cy="2592288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Vasen aaltosulje 5"/>
          <p:cNvSpPr/>
          <p:nvPr/>
        </p:nvSpPr>
        <p:spPr>
          <a:xfrm>
            <a:off x="2627784" y="3429000"/>
            <a:ext cx="360040" cy="1656184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Vasen aaltosulje 6"/>
          <p:cNvSpPr/>
          <p:nvPr/>
        </p:nvSpPr>
        <p:spPr>
          <a:xfrm>
            <a:off x="2627784" y="5157192"/>
            <a:ext cx="360040" cy="1008112"/>
          </a:xfrm>
          <a:prstGeom prst="lef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891330" y="1532691"/>
            <a:ext cx="1359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Työyhteisön </a:t>
            </a:r>
          </a:p>
          <a:p>
            <a:r>
              <a:rPr lang="fi-FI" sz="1600" dirty="0"/>
              <a:t>toimiva </a:t>
            </a:r>
          </a:p>
          <a:p>
            <a:r>
              <a:rPr lang="fi-FI" sz="1600" dirty="0"/>
              <a:t>vuorovaikutus</a:t>
            </a:r>
          </a:p>
          <a:p>
            <a:r>
              <a:rPr lang="el-GR" sz="1600" dirty="0"/>
              <a:t>α</a:t>
            </a:r>
            <a:r>
              <a:rPr lang="fi-FI" sz="1600" dirty="0"/>
              <a:t> = .900</a:t>
            </a:r>
          </a:p>
          <a:p>
            <a:r>
              <a:rPr lang="fi-FI" sz="1600" dirty="0"/>
              <a:t>ka = 2,38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909363" y="3480258"/>
            <a:ext cx="16464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/>
              <a:t>Yhteistyön </a:t>
            </a:r>
          </a:p>
          <a:p>
            <a:r>
              <a:rPr lang="fi-FI" sz="1600" dirty="0"/>
              <a:t>onnistunut </a:t>
            </a:r>
          </a:p>
          <a:p>
            <a:r>
              <a:rPr lang="fi-FI" sz="1600" dirty="0"/>
              <a:t>organisoituminen</a:t>
            </a:r>
          </a:p>
          <a:p>
            <a:r>
              <a:rPr lang="el-GR" sz="1600" dirty="0"/>
              <a:t>α</a:t>
            </a:r>
            <a:r>
              <a:rPr lang="fi-FI" sz="1600" dirty="0"/>
              <a:t> = .848</a:t>
            </a:r>
          </a:p>
          <a:p>
            <a:r>
              <a:rPr lang="fi-FI" sz="1600" dirty="0"/>
              <a:t>ka = 1,98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945220" y="5084819"/>
            <a:ext cx="123764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/>
              <a:t>Työntekijän </a:t>
            </a:r>
            <a:endParaRPr lang="fi-FI" sz="1600" dirty="0"/>
          </a:p>
          <a:p>
            <a:r>
              <a:rPr lang="fi-FI" sz="1600" dirty="0" smtClean="0"/>
              <a:t>hyvinvointia </a:t>
            </a:r>
          </a:p>
          <a:p>
            <a:r>
              <a:rPr lang="fi-FI" sz="1600" dirty="0" smtClean="0"/>
              <a:t>tukeva </a:t>
            </a:r>
            <a:endParaRPr lang="fi-FI" sz="1600" dirty="0"/>
          </a:p>
          <a:p>
            <a:r>
              <a:rPr lang="fi-FI" sz="1600" dirty="0"/>
              <a:t>työyhteisö</a:t>
            </a:r>
          </a:p>
          <a:p>
            <a:r>
              <a:rPr lang="el-GR" sz="1600" dirty="0"/>
              <a:t>α</a:t>
            </a:r>
            <a:r>
              <a:rPr lang="fi-FI" sz="1600" dirty="0"/>
              <a:t> = .719</a:t>
            </a:r>
          </a:p>
          <a:p>
            <a:r>
              <a:rPr lang="fi-FI" sz="1600" dirty="0"/>
              <a:t>ka = 2,10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287252" y="577149"/>
            <a:ext cx="2553584" cy="70788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fi-FI" sz="2000" b="1" dirty="0"/>
              <a:t>Toimivan monialaisen </a:t>
            </a:r>
            <a:endParaRPr lang="fi-FI" sz="2000" b="1" dirty="0">
              <a:cs typeface="Calibri"/>
            </a:endParaRPr>
          </a:p>
          <a:p>
            <a:r>
              <a:rPr lang="fi-FI" sz="2000" b="1" dirty="0"/>
              <a:t>yhteistyön </a:t>
            </a:r>
            <a:r>
              <a:rPr lang="fi-FI" sz="2000" b="1" dirty="0">
                <a:cs typeface="Calibri"/>
              </a:rPr>
              <a:t>ainekset</a:t>
            </a:r>
          </a:p>
        </p:txBody>
      </p:sp>
    </p:spTree>
    <p:extLst>
      <p:ext uri="{BB962C8B-B14F-4D97-AF65-F5344CB8AC3E}">
        <p14:creationId xmlns:p14="http://schemas.microsoft.com/office/powerpoint/2010/main" val="2674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D871E4-0056-4FEE-B596-6084A8E3F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476672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fi-FI" sz="4000" dirty="0">
                <a:cs typeface="Calibri"/>
              </a:rPr>
              <a:t>Monialainen yhteinen työ on </a:t>
            </a:r>
            <a:r>
              <a:rPr lang="fi-FI" sz="4000" dirty="0" smtClean="0">
                <a:cs typeface="Calibri"/>
              </a:rPr>
              <a:t>monikerroksista</a:t>
            </a:r>
            <a:r>
              <a:rPr lang="fi-FI" dirty="0" smtClean="0">
                <a:cs typeface="Calibri"/>
              </a:rPr>
              <a:t/>
            </a:r>
            <a:br>
              <a:rPr lang="fi-FI" dirty="0" smtClean="0">
                <a:cs typeface="Calibri"/>
              </a:rPr>
            </a:br>
            <a:r>
              <a:rPr lang="sv-FI" sz="2200" dirty="0" smtClean="0">
                <a:cs typeface="Calibri"/>
              </a:rPr>
              <a:t>Nivåer av sektorövergripande samverkan</a:t>
            </a:r>
            <a:endParaRPr lang="sv-FI" sz="2200" dirty="0"/>
          </a:p>
        </p:txBody>
      </p:sp>
      <p:pic>
        <p:nvPicPr>
          <p:cNvPr id="6" name="Kuva 6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D9274505-AC01-467F-A295-991E7FD71E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320" y="1940170"/>
            <a:ext cx="5143359" cy="4133056"/>
          </a:xfrm>
          <a:prstGeom prst="rect">
            <a:avLst/>
          </a:prstGeom>
        </p:spPr>
      </p:pic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63E8896-9EDB-444B-AD27-B27DEDAEA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2D054-1FCD-43AC-9DFD-D8512285D210}" type="datetime1">
              <a:rPr lang="fi-FI" smtClean="0"/>
              <a:t>13.11.2018</a:t>
            </a:fld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133EF30F-C489-4673-80ED-F59CE9BDA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88010-CFB4-4A58-9780-3DB4DD3834D5}" type="slidenum">
              <a:rPr lang="fi-FI" smtClean="0"/>
              <a:t>9</a:t>
            </a:fld>
            <a:endParaRPr lang="fi-FI"/>
          </a:p>
        </p:txBody>
      </p:sp>
      <p:sp>
        <p:nvSpPr>
          <p:cNvPr id="3" name="Tekstiruutu 2"/>
          <p:cNvSpPr txBox="1"/>
          <p:nvPr/>
        </p:nvSpPr>
        <p:spPr>
          <a:xfrm>
            <a:off x="3419872" y="6181405"/>
            <a:ext cx="3869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dirty="0" smtClean="0"/>
              <a:t>(mukaillen </a:t>
            </a:r>
            <a:r>
              <a:rPr lang="fi-FI" dirty="0" err="1" smtClean="0"/>
              <a:t>Katzenbach</a:t>
            </a:r>
            <a:r>
              <a:rPr lang="fi-FI" dirty="0" smtClean="0"/>
              <a:t> &amp; Smith; Piaget)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98368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406B6EB-8CCB-429C-9D3B-EA09378A397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Yritysdiat (Vihreä aalto)</Template>
  <TotalTime>2416</TotalTime>
  <Words>473</Words>
  <Application>Microsoft Office PowerPoint</Application>
  <PresentationFormat>Näytössä katseltava diaesitys (4:3)</PresentationFormat>
  <Paragraphs>140</Paragraphs>
  <Slides>14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Office-teema</vt:lpstr>
      <vt:lpstr>Miten rakentuu monialainen yhteistyö? –  Hur bygga sektorövergripande samarbete?</vt:lpstr>
      <vt:lpstr>TESSU – Handledning tillsammans</vt:lpstr>
      <vt:lpstr>Vad är TESSU-handledning?</vt:lpstr>
      <vt:lpstr>TESSU on kaikkia Ohjaamoja varten TESSU är till för alla Navigatorer </vt:lpstr>
      <vt:lpstr>Handledningens TOPP-5-teman</vt:lpstr>
      <vt:lpstr>Mitä kertoo monialaisen yhteistyöosaamisen kyselyaineisto Vad framgår av enkätmaterialet om sektorövergripande samverkan?</vt:lpstr>
      <vt:lpstr>Toimiva monialainen yhteistyö Ett fungerande sektorövergripande samarbete</vt:lpstr>
      <vt:lpstr>PowerPoint-esitys</vt:lpstr>
      <vt:lpstr>Monialainen yhteinen työ on monikerroksista Nivåer av sektorövergripande samverkan</vt:lpstr>
      <vt:lpstr>Mitä kertoo monialaisen TNO-työn havainnointiaineisto?  Vad framgår av observationsmaterialet om  sektorövergripande IRV-arbete?</vt:lpstr>
      <vt:lpstr>Monialaisen työn sosiaalisia muotoja Sociala former av sektorövergripande arbete </vt:lpstr>
      <vt:lpstr>Solmutyöskentely – Knutarbete</vt:lpstr>
      <vt:lpstr>Luettavaa – Lästips </vt:lpstr>
      <vt:lpstr>Ta kontakt</vt:lpstr>
    </vt:vector>
  </TitlesOfParts>
  <Company>Hamk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Päivi Pukkila</dc:creator>
  <cp:keywords/>
  <cp:lastModifiedBy>Jaakko Helander</cp:lastModifiedBy>
  <cp:revision>424</cp:revision>
  <cp:lastPrinted>2018-11-12T07:51:31Z</cp:lastPrinted>
  <dcterms:created xsi:type="dcterms:W3CDTF">2016-08-29T07:37:32Z</dcterms:created>
  <dcterms:modified xsi:type="dcterms:W3CDTF">2018-11-13T17:24:31Z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TC103853789990</vt:lpwstr>
  </property>
</Properties>
</file>