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96" r:id="rId6"/>
    <p:sldMasterId id="2147483683" r:id="rId7"/>
  </p:sldMasterIdLst>
  <p:notesMasterIdLst>
    <p:notesMasterId r:id="rId22"/>
  </p:notesMasterIdLst>
  <p:handoutMasterIdLst>
    <p:handoutMasterId r:id="rId23"/>
  </p:handoutMasterIdLst>
  <p:sldIdLst>
    <p:sldId id="274" r:id="rId8"/>
    <p:sldId id="309" r:id="rId9"/>
    <p:sldId id="311" r:id="rId10"/>
    <p:sldId id="347" r:id="rId11"/>
    <p:sldId id="330" r:id="rId12"/>
    <p:sldId id="345" r:id="rId13"/>
    <p:sldId id="320" r:id="rId14"/>
    <p:sldId id="322" r:id="rId15"/>
    <p:sldId id="348" r:id="rId16"/>
    <p:sldId id="351" r:id="rId17"/>
    <p:sldId id="349" r:id="rId18"/>
    <p:sldId id="350" r:id="rId19"/>
    <p:sldId id="344" r:id="rId20"/>
    <p:sldId id="352" r:id="rId21"/>
  </p:sldIdLst>
  <p:sldSz cx="12192000" cy="6858000"/>
  <p:notesSz cx="6669088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9EB"/>
    <a:srgbClr val="009246"/>
    <a:srgbClr val="0001BE"/>
    <a:srgbClr val="00D7A7"/>
    <a:srgbClr val="FD4F00"/>
    <a:srgbClr val="DB2719"/>
    <a:srgbClr val="F5A3C7"/>
    <a:srgbClr val="FC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92077" autoAdjust="0"/>
  </p:normalViewPr>
  <p:slideViewPr>
    <p:cSldViewPr snapToGrid="0">
      <p:cViewPr varScale="1">
        <p:scale>
          <a:sx n="103" d="100"/>
          <a:sy n="103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B4424-4D20-4A36-9C68-08E502C6FC6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89B2D37A-B9C3-4E27-9F8F-D4EBA80D86E5}">
      <dgm:prSet phldrT="[Teksti]" custT="1"/>
      <dgm:spPr/>
      <dgm:t>
        <a:bodyPr/>
        <a:lstStyle/>
        <a:p>
          <a:r>
            <a:rPr lang="fi-FI" sz="1400" dirty="0" err="1" smtClean="0"/>
            <a:t>Ledare</a:t>
          </a:r>
          <a:endParaRPr lang="fi-FI" sz="1400" dirty="0"/>
        </a:p>
      </dgm:t>
    </dgm:pt>
    <dgm:pt modelId="{7F65AAB8-C16B-4343-9277-9B95A9A3ABD0}" type="parTrans" cxnId="{4C14E79D-2715-4B4D-8351-296F00D720F2}">
      <dgm:prSet/>
      <dgm:spPr/>
      <dgm:t>
        <a:bodyPr/>
        <a:lstStyle/>
        <a:p>
          <a:endParaRPr lang="fi-FI"/>
        </a:p>
      </dgm:t>
    </dgm:pt>
    <dgm:pt modelId="{B4CB090F-93A4-4B0A-BEC3-F8B1F52B261B}" type="sibTrans" cxnId="{4C14E79D-2715-4B4D-8351-296F00D720F2}">
      <dgm:prSet custT="1"/>
      <dgm:spPr/>
      <dgm:t>
        <a:bodyPr/>
        <a:lstStyle/>
        <a:p>
          <a:r>
            <a:rPr lang="fi-FI" sz="1400" dirty="0" smtClean="0"/>
            <a:t>Service-</a:t>
          </a:r>
          <a:r>
            <a:rPr lang="fi-FI" sz="1400" dirty="0" err="1" smtClean="0"/>
            <a:t>brukare</a:t>
          </a:r>
          <a:r>
            <a:rPr lang="fi-FI" sz="1400" dirty="0" smtClean="0"/>
            <a:t>/</a:t>
          </a:r>
          <a:br>
            <a:rPr lang="fi-FI" sz="1400" dirty="0" smtClean="0"/>
          </a:br>
          <a:r>
            <a:rPr lang="fi-FI" sz="1400" dirty="0" err="1" smtClean="0"/>
            <a:t>erfarenhets-experter</a:t>
          </a:r>
          <a:endParaRPr lang="fi-FI" sz="1400" dirty="0"/>
        </a:p>
      </dgm:t>
    </dgm:pt>
    <dgm:pt modelId="{34C51126-9040-4CBE-9A6F-95A5E10185EE}">
      <dgm:prSet phldrT="[Teksti]" custT="1"/>
      <dgm:spPr/>
      <dgm:t>
        <a:bodyPr/>
        <a:lstStyle/>
        <a:p>
          <a:r>
            <a:rPr lang="fi-FI" sz="1400" dirty="0" smtClean="0"/>
            <a:t>	</a:t>
          </a:r>
          <a:r>
            <a:rPr lang="fi-FI" sz="1400" dirty="0" err="1" smtClean="0"/>
            <a:t>Politiker</a:t>
          </a:r>
          <a:endParaRPr lang="fi-FI" sz="1400" dirty="0"/>
        </a:p>
      </dgm:t>
    </dgm:pt>
    <dgm:pt modelId="{637BE921-37DF-4BAC-AFF3-5FD3E435A8E8}" type="parTrans" cxnId="{0E607255-1CB7-4EC9-8F3F-D1509E6AD7AB}">
      <dgm:prSet/>
      <dgm:spPr/>
      <dgm:t>
        <a:bodyPr/>
        <a:lstStyle/>
        <a:p>
          <a:endParaRPr lang="fi-FI"/>
        </a:p>
      </dgm:t>
    </dgm:pt>
    <dgm:pt modelId="{835D4561-6DA4-4227-9624-9B0D43FD18AC}" type="sibTrans" cxnId="{0E607255-1CB7-4EC9-8F3F-D1509E6AD7AB}">
      <dgm:prSet/>
      <dgm:spPr/>
      <dgm:t>
        <a:bodyPr/>
        <a:lstStyle/>
        <a:p>
          <a:endParaRPr lang="fi-FI"/>
        </a:p>
      </dgm:t>
    </dgm:pt>
    <dgm:pt modelId="{572E3567-6FE4-4435-A0D0-77868AB4E369}">
      <dgm:prSet phldrT="[Teksti]" custT="1"/>
      <dgm:spPr/>
      <dgm:t>
        <a:bodyPr/>
        <a:lstStyle/>
        <a:p>
          <a:r>
            <a:rPr lang="fi-FI" sz="1400" dirty="0" err="1" smtClean="0"/>
            <a:t>Mathilda</a:t>
          </a:r>
          <a:r>
            <a:rPr lang="fi-FI" sz="1400" dirty="0" smtClean="0"/>
            <a:t> Wrede-</a:t>
          </a:r>
          <a:r>
            <a:rPr lang="fi-FI" sz="1400" dirty="0" err="1" smtClean="0"/>
            <a:t>institutet</a:t>
          </a:r>
          <a:endParaRPr lang="fi-FI" sz="1400" dirty="0"/>
        </a:p>
      </dgm:t>
    </dgm:pt>
    <dgm:pt modelId="{F073A695-25C9-41A7-AFF2-C7B45DC2F477}" type="parTrans" cxnId="{FFDB20CD-6A81-4DF1-8FA8-12422CAEEF48}">
      <dgm:prSet/>
      <dgm:spPr/>
      <dgm:t>
        <a:bodyPr/>
        <a:lstStyle/>
        <a:p>
          <a:endParaRPr lang="fi-FI"/>
        </a:p>
      </dgm:t>
    </dgm:pt>
    <dgm:pt modelId="{F32DDD77-8FF3-49D0-A309-00B281A4679F}" type="sibTrans" cxnId="{FFDB20CD-6A81-4DF1-8FA8-12422CAEEF48}">
      <dgm:prSet custT="1"/>
      <dgm:spPr/>
      <dgm:t>
        <a:bodyPr/>
        <a:lstStyle/>
        <a:p>
          <a:r>
            <a:rPr lang="fi-FI" sz="1400" dirty="0" err="1" smtClean="0"/>
            <a:t>Arbets-gemenskaper</a:t>
          </a:r>
          <a:r>
            <a:rPr lang="fi-FI" sz="1400" dirty="0" smtClean="0"/>
            <a:t>/</a:t>
          </a:r>
          <a:r>
            <a:rPr lang="fi-FI" sz="1400" dirty="0" err="1" smtClean="0"/>
            <a:t>praktiker</a:t>
          </a:r>
          <a:endParaRPr lang="fi-FI" sz="1400" dirty="0"/>
        </a:p>
      </dgm:t>
    </dgm:pt>
    <dgm:pt modelId="{E34A08E7-4E63-41A3-A2A1-B248FA36BB67}">
      <dgm:prSet phldrT="[Teksti]" custT="1"/>
      <dgm:spPr/>
      <dgm:t>
        <a:bodyPr/>
        <a:lstStyle/>
        <a:p>
          <a:pPr algn="l"/>
          <a:r>
            <a:rPr lang="fi-FI" sz="1400" dirty="0" err="1" smtClean="0"/>
            <a:t>Servicebrukare</a:t>
          </a:r>
          <a:endParaRPr lang="fi-FI" sz="1400" dirty="0"/>
        </a:p>
      </dgm:t>
    </dgm:pt>
    <dgm:pt modelId="{35A62D73-04AB-4CD6-A345-1C3E83739D99}" type="parTrans" cxnId="{4748F461-889B-4B5F-8E24-DBF20052776E}">
      <dgm:prSet/>
      <dgm:spPr/>
      <dgm:t>
        <a:bodyPr/>
        <a:lstStyle/>
        <a:p>
          <a:endParaRPr lang="fi-FI"/>
        </a:p>
      </dgm:t>
    </dgm:pt>
    <dgm:pt modelId="{6F68AC48-A021-48BA-AFE3-D2BC2E47FC1A}" type="sibTrans" cxnId="{4748F461-889B-4B5F-8E24-DBF20052776E}">
      <dgm:prSet/>
      <dgm:spPr/>
      <dgm:t>
        <a:bodyPr/>
        <a:lstStyle/>
        <a:p>
          <a:endParaRPr lang="fi-FI"/>
        </a:p>
      </dgm:t>
    </dgm:pt>
    <dgm:pt modelId="{5B9C394E-2D80-4DC6-B054-837ABC962AA3}">
      <dgm:prSet phldrT="[Teksti]" custT="1"/>
      <dgm:spPr/>
      <dgm:t>
        <a:bodyPr/>
        <a:lstStyle/>
        <a:p>
          <a:r>
            <a:rPr lang="fi-FI" sz="1400" dirty="0" err="1" smtClean="0"/>
            <a:t>Studerande</a:t>
          </a:r>
          <a:endParaRPr lang="fi-FI" sz="1400" dirty="0"/>
        </a:p>
      </dgm:t>
    </dgm:pt>
    <dgm:pt modelId="{14B83515-A3F4-415F-9F16-6964E852CB8A}" type="parTrans" cxnId="{E03B094B-9D4A-4133-9606-2D333DCA9CB8}">
      <dgm:prSet/>
      <dgm:spPr/>
      <dgm:t>
        <a:bodyPr/>
        <a:lstStyle/>
        <a:p>
          <a:endParaRPr lang="fi-FI"/>
        </a:p>
      </dgm:t>
    </dgm:pt>
    <dgm:pt modelId="{7575137C-A763-4ADF-85B3-95C5ED57B008}" type="sibTrans" cxnId="{E03B094B-9D4A-4133-9606-2D333DCA9CB8}">
      <dgm:prSet custT="1"/>
      <dgm:spPr/>
      <dgm:t>
        <a:bodyPr/>
        <a:lstStyle/>
        <a:p>
          <a:r>
            <a:rPr lang="fi-FI" sz="1400" dirty="0" err="1" smtClean="0"/>
            <a:t>Forskare</a:t>
          </a:r>
          <a:endParaRPr lang="fi-FI" sz="1400" dirty="0"/>
        </a:p>
      </dgm:t>
    </dgm:pt>
    <dgm:pt modelId="{06DC67EE-0CD2-459F-9EB9-4AE6032C1076}">
      <dgm:prSet phldrT="[Teksti]" custT="1"/>
      <dgm:spPr/>
      <dgm:t>
        <a:bodyPr/>
        <a:lstStyle/>
        <a:p>
          <a:r>
            <a:rPr lang="fi-FI" sz="1400" dirty="0" smtClean="0"/>
            <a:t>	</a:t>
          </a:r>
          <a:r>
            <a:rPr lang="fi-FI" sz="1400" dirty="0" err="1" smtClean="0"/>
            <a:t>Medborgare</a:t>
          </a:r>
          <a:r>
            <a:rPr lang="fi-FI" sz="1400" dirty="0" smtClean="0"/>
            <a:t> </a:t>
          </a:r>
          <a:r>
            <a:rPr lang="fi-FI" sz="1400" dirty="0" err="1" smtClean="0"/>
            <a:t>och</a:t>
          </a:r>
          <a:r>
            <a:rPr lang="fi-FI" sz="1400" dirty="0" smtClean="0"/>
            <a:t> 	</a:t>
          </a:r>
          <a:r>
            <a:rPr lang="fi-FI" sz="1400" dirty="0" err="1" smtClean="0"/>
            <a:t>organisationer</a:t>
          </a:r>
          <a:endParaRPr lang="fi-FI" sz="1400" dirty="0"/>
        </a:p>
      </dgm:t>
    </dgm:pt>
    <dgm:pt modelId="{B3A624FB-1613-4135-AD52-B9D5D69EDED2}" type="parTrans" cxnId="{2E0AF04F-1791-4B59-83D4-4D0F797552BB}">
      <dgm:prSet/>
      <dgm:spPr/>
      <dgm:t>
        <a:bodyPr/>
        <a:lstStyle/>
        <a:p>
          <a:endParaRPr lang="fi-FI"/>
        </a:p>
      </dgm:t>
    </dgm:pt>
    <dgm:pt modelId="{64643D7F-E1D9-411D-BC5B-F7C253EDD502}" type="sibTrans" cxnId="{2E0AF04F-1791-4B59-83D4-4D0F797552BB}">
      <dgm:prSet/>
      <dgm:spPr/>
      <dgm:t>
        <a:bodyPr/>
        <a:lstStyle/>
        <a:p>
          <a:endParaRPr lang="fi-FI"/>
        </a:p>
      </dgm:t>
    </dgm:pt>
    <dgm:pt modelId="{C25FA7A0-9257-4A57-ABE6-7C56A4EDFE61}" type="pres">
      <dgm:prSet presAssocID="{F88B4424-4D20-4A36-9C68-08E502C6FC6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0C1C7B15-EE4B-4BF4-9FE1-733B2DFA0290}" type="pres">
      <dgm:prSet presAssocID="{89B2D37A-B9C3-4E27-9F8F-D4EBA80D86E5}" presName="composite" presStyleCnt="0"/>
      <dgm:spPr/>
    </dgm:pt>
    <dgm:pt modelId="{5EC7BDF7-6582-45F1-B9E1-858F2CFFAE66}" type="pres">
      <dgm:prSet presAssocID="{89B2D37A-B9C3-4E27-9F8F-D4EBA80D86E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8CF8FB1-39DA-4208-B65A-0E3796891790}" type="pres">
      <dgm:prSet presAssocID="{89B2D37A-B9C3-4E27-9F8F-D4EBA80D86E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7035E84-23D8-493C-A59A-8A6F31D10499}" type="pres">
      <dgm:prSet presAssocID="{89B2D37A-B9C3-4E27-9F8F-D4EBA80D86E5}" presName="BalanceSpacing" presStyleCnt="0"/>
      <dgm:spPr/>
    </dgm:pt>
    <dgm:pt modelId="{2DEA4D08-6050-4FC8-9220-EBF8C54DE647}" type="pres">
      <dgm:prSet presAssocID="{89B2D37A-B9C3-4E27-9F8F-D4EBA80D86E5}" presName="BalanceSpacing1" presStyleCnt="0"/>
      <dgm:spPr/>
    </dgm:pt>
    <dgm:pt modelId="{A8CC321E-3B37-4D1B-BC4A-3D7804973C0C}" type="pres">
      <dgm:prSet presAssocID="{B4CB090F-93A4-4B0A-BEC3-F8B1F52B261B}" presName="Accent1Text" presStyleLbl="node1" presStyleIdx="1" presStyleCnt="6"/>
      <dgm:spPr/>
      <dgm:t>
        <a:bodyPr/>
        <a:lstStyle/>
        <a:p>
          <a:endParaRPr lang="fi-FI"/>
        </a:p>
      </dgm:t>
    </dgm:pt>
    <dgm:pt modelId="{6AEDF7AB-CB5A-4685-8859-E31B66B68DCD}" type="pres">
      <dgm:prSet presAssocID="{B4CB090F-93A4-4B0A-BEC3-F8B1F52B261B}" presName="spaceBetweenRectangles" presStyleCnt="0"/>
      <dgm:spPr/>
    </dgm:pt>
    <dgm:pt modelId="{542B6538-7A84-4F8F-BA95-A4F05C1C03A8}" type="pres">
      <dgm:prSet presAssocID="{572E3567-6FE4-4435-A0D0-77868AB4E369}" presName="composite" presStyleCnt="0"/>
      <dgm:spPr/>
    </dgm:pt>
    <dgm:pt modelId="{76CB1C22-27C5-454E-BAC9-CC3731320D0F}" type="pres">
      <dgm:prSet presAssocID="{572E3567-6FE4-4435-A0D0-77868AB4E36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A185C1F-531F-4B91-9987-AA0750BA24CF}" type="pres">
      <dgm:prSet presAssocID="{572E3567-6FE4-4435-A0D0-77868AB4E36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3C8D174-5EAD-42CF-8F46-1BF154DF6F01}" type="pres">
      <dgm:prSet presAssocID="{572E3567-6FE4-4435-A0D0-77868AB4E369}" presName="BalanceSpacing" presStyleCnt="0"/>
      <dgm:spPr/>
    </dgm:pt>
    <dgm:pt modelId="{9F0FD1E0-FEBF-4C37-8303-D3B9675833D1}" type="pres">
      <dgm:prSet presAssocID="{572E3567-6FE4-4435-A0D0-77868AB4E369}" presName="BalanceSpacing1" presStyleCnt="0"/>
      <dgm:spPr/>
    </dgm:pt>
    <dgm:pt modelId="{F01FC392-6CCA-4AEB-9103-BF10E6316381}" type="pres">
      <dgm:prSet presAssocID="{F32DDD77-8FF3-49D0-A309-00B281A4679F}" presName="Accent1Text" presStyleLbl="node1" presStyleIdx="3" presStyleCnt="6"/>
      <dgm:spPr/>
      <dgm:t>
        <a:bodyPr/>
        <a:lstStyle/>
        <a:p>
          <a:endParaRPr lang="fi-FI"/>
        </a:p>
      </dgm:t>
    </dgm:pt>
    <dgm:pt modelId="{2A8C66B1-D1A5-4DCE-BC60-EBEF239D86C6}" type="pres">
      <dgm:prSet presAssocID="{F32DDD77-8FF3-49D0-A309-00B281A4679F}" presName="spaceBetweenRectangles" presStyleCnt="0"/>
      <dgm:spPr/>
    </dgm:pt>
    <dgm:pt modelId="{C8F97DBC-BDD2-4667-8DC8-33C161FEF815}" type="pres">
      <dgm:prSet presAssocID="{5B9C394E-2D80-4DC6-B054-837ABC962AA3}" presName="composite" presStyleCnt="0"/>
      <dgm:spPr/>
    </dgm:pt>
    <dgm:pt modelId="{72FE7E70-B40B-4172-ADDB-46CD3AB6153C}" type="pres">
      <dgm:prSet presAssocID="{5B9C394E-2D80-4DC6-B054-837ABC962AA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919A8FE-3233-458F-830B-DB2F2198EC8F}" type="pres">
      <dgm:prSet presAssocID="{5B9C394E-2D80-4DC6-B054-837ABC962AA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026D270-76AE-4BB2-A349-160135DE9D3A}" type="pres">
      <dgm:prSet presAssocID="{5B9C394E-2D80-4DC6-B054-837ABC962AA3}" presName="BalanceSpacing" presStyleCnt="0"/>
      <dgm:spPr/>
    </dgm:pt>
    <dgm:pt modelId="{2F6533B1-C682-4E85-A9F1-D0459CB4C9FB}" type="pres">
      <dgm:prSet presAssocID="{5B9C394E-2D80-4DC6-B054-837ABC962AA3}" presName="BalanceSpacing1" presStyleCnt="0"/>
      <dgm:spPr/>
    </dgm:pt>
    <dgm:pt modelId="{5C732BC6-DD2F-4E60-B346-FEE32FCB30B8}" type="pres">
      <dgm:prSet presAssocID="{7575137C-A763-4ADF-85B3-95C5ED57B008}" presName="Accent1Text" presStyleLbl="node1" presStyleIdx="5" presStyleCnt="6"/>
      <dgm:spPr/>
      <dgm:t>
        <a:bodyPr/>
        <a:lstStyle/>
        <a:p>
          <a:endParaRPr lang="fi-FI"/>
        </a:p>
      </dgm:t>
    </dgm:pt>
  </dgm:ptLst>
  <dgm:cxnLst>
    <dgm:cxn modelId="{E03B094B-9D4A-4133-9606-2D333DCA9CB8}" srcId="{F88B4424-4D20-4A36-9C68-08E502C6FC66}" destId="{5B9C394E-2D80-4DC6-B054-837ABC962AA3}" srcOrd="2" destOrd="0" parTransId="{14B83515-A3F4-415F-9F16-6964E852CB8A}" sibTransId="{7575137C-A763-4ADF-85B3-95C5ED57B008}"/>
    <dgm:cxn modelId="{778AFEA7-7201-4F79-B139-E222904E5E88}" type="presOf" srcId="{06DC67EE-0CD2-459F-9EB9-4AE6032C1076}" destId="{7919A8FE-3233-458F-830B-DB2F2198EC8F}" srcOrd="0" destOrd="0" presId="urn:microsoft.com/office/officeart/2008/layout/AlternatingHexagons"/>
    <dgm:cxn modelId="{148EBF23-1C18-41C4-9375-F99BAB684C0F}" type="presOf" srcId="{89B2D37A-B9C3-4E27-9F8F-D4EBA80D86E5}" destId="{5EC7BDF7-6582-45F1-B9E1-858F2CFFAE66}" srcOrd="0" destOrd="0" presId="urn:microsoft.com/office/officeart/2008/layout/AlternatingHexagons"/>
    <dgm:cxn modelId="{CB3877A2-507A-49A0-A37F-32D7F6F42D17}" type="presOf" srcId="{F32DDD77-8FF3-49D0-A309-00B281A4679F}" destId="{F01FC392-6CCA-4AEB-9103-BF10E6316381}" srcOrd="0" destOrd="0" presId="urn:microsoft.com/office/officeart/2008/layout/AlternatingHexagons"/>
    <dgm:cxn modelId="{A9AA0AFA-74E7-4C8B-9968-7C3F4F2131A1}" type="presOf" srcId="{34C51126-9040-4CBE-9A6F-95A5E10185EE}" destId="{18CF8FB1-39DA-4208-B65A-0E3796891790}" srcOrd="0" destOrd="0" presId="urn:microsoft.com/office/officeart/2008/layout/AlternatingHexagons"/>
    <dgm:cxn modelId="{964F2CE0-94A0-406B-A72A-4D121034E30E}" type="presOf" srcId="{572E3567-6FE4-4435-A0D0-77868AB4E369}" destId="{76CB1C22-27C5-454E-BAC9-CC3731320D0F}" srcOrd="0" destOrd="0" presId="urn:microsoft.com/office/officeart/2008/layout/AlternatingHexagons"/>
    <dgm:cxn modelId="{2E0AF04F-1791-4B59-83D4-4D0F797552BB}" srcId="{5B9C394E-2D80-4DC6-B054-837ABC962AA3}" destId="{06DC67EE-0CD2-459F-9EB9-4AE6032C1076}" srcOrd="0" destOrd="0" parTransId="{B3A624FB-1613-4135-AD52-B9D5D69EDED2}" sibTransId="{64643D7F-E1D9-411D-BC5B-F7C253EDD502}"/>
    <dgm:cxn modelId="{0E607255-1CB7-4EC9-8F3F-D1509E6AD7AB}" srcId="{89B2D37A-B9C3-4E27-9F8F-D4EBA80D86E5}" destId="{34C51126-9040-4CBE-9A6F-95A5E10185EE}" srcOrd="0" destOrd="0" parTransId="{637BE921-37DF-4BAC-AFF3-5FD3E435A8E8}" sibTransId="{835D4561-6DA4-4227-9624-9B0D43FD18AC}"/>
    <dgm:cxn modelId="{E46A577A-0873-41BA-974A-64E4544AB15E}" type="presOf" srcId="{5B9C394E-2D80-4DC6-B054-837ABC962AA3}" destId="{72FE7E70-B40B-4172-ADDB-46CD3AB6153C}" srcOrd="0" destOrd="0" presId="urn:microsoft.com/office/officeart/2008/layout/AlternatingHexagons"/>
    <dgm:cxn modelId="{FFDB20CD-6A81-4DF1-8FA8-12422CAEEF48}" srcId="{F88B4424-4D20-4A36-9C68-08E502C6FC66}" destId="{572E3567-6FE4-4435-A0D0-77868AB4E369}" srcOrd="1" destOrd="0" parTransId="{F073A695-25C9-41A7-AFF2-C7B45DC2F477}" sibTransId="{F32DDD77-8FF3-49D0-A309-00B281A4679F}"/>
    <dgm:cxn modelId="{00844136-CEFD-4020-A125-2480D3616DC2}" type="presOf" srcId="{7575137C-A763-4ADF-85B3-95C5ED57B008}" destId="{5C732BC6-DD2F-4E60-B346-FEE32FCB30B8}" srcOrd="0" destOrd="0" presId="urn:microsoft.com/office/officeart/2008/layout/AlternatingHexagons"/>
    <dgm:cxn modelId="{4748F461-889B-4B5F-8E24-DBF20052776E}" srcId="{572E3567-6FE4-4435-A0D0-77868AB4E369}" destId="{E34A08E7-4E63-41A3-A2A1-B248FA36BB67}" srcOrd="0" destOrd="0" parTransId="{35A62D73-04AB-4CD6-A345-1C3E83739D99}" sibTransId="{6F68AC48-A021-48BA-AFE3-D2BC2E47FC1A}"/>
    <dgm:cxn modelId="{C628D9A1-1B12-42D1-AB19-D94119B26017}" type="presOf" srcId="{F88B4424-4D20-4A36-9C68-08E502C6FC66}" destId="{C25FA7A0-9257-4A57-ABE6-7C56A4EDFE61}" srcOrd="0" destOrd="0" presId="urn:microsoft.com/office/officeart/2008/layout/AlternatingHexagons"/>
    <dgm:cxn modelId="{9DC4621A-F0D7-4EF6-BF19-19A4025D40A1}" type="presOf" srcId="{E34A08E7-4E63-41A3-A2A1-B248FA36BB67}" destId="{1A185C1F-531F-4B91-9987-AA0750BA24CF}" srcOrd="0" destOrd="0" presId="urn:microsoft.com/office/officeart/2008/layout/AlternatingHexagons"/>
    <dgm:cxn modelId="{ED215845-BF6D-4AB0-BE7C-4B9419AB6566}" type="presOf" srcId="{B4CB090F-93A4-4B0A-BEC3-F8B1F52B261B}" destId="{A8CC321E-3B37-4D1B-BC4A-3D7804973C0C}" srcOrd="0" destOrd="0" presId="urn:microsoft.com/office/officeart/2008/layout/AlternatingHexagons"/>
    <dgm:cxn modelId="{4C14E79D-2715-4B4D-8351-296F00D720F2}" srcId="{F88B4424-4D20-4A36-9C68-08E502C6FC66}" destId="{89B2D37A-B9C3-4E27-9F8F-D4EBA80D86E5}" srcOrd="0" destOrd="0" parTransId="{7F65AAB8-C16B-4343-9277-9B95A9A3ABD0}" sibTransId="{B4CB090F-93A4-4B0A-BEC3-F8B1F52B261B}"/>
    <dgm:cxn modelId="{E7C8B996-253E-4466-AEFE-743179F9473B}" type="presParOf" srcId="{C25FA7A0-9257-4A57-ABE6-7C56A4EDFE61}" destId="{0C1C7B15-EE4B-4BF4-9FE1-733B2DFA0290}" srcOrd="0" destOrd="0" presId="urn:microsoft.com/office/officeart/2008/layout/AlternatingHexagons"/>
    <dgm:cxn modelId="{C16DD45C-FF6C-4943-982E-45BFE0730D62}" type="presParOf" srcId="{0C1C7B15-EE4B-4BF4-9FE1-733B2DFA0290}" destId="{5EC7BDF7-6582-45F1-B9E1-858F2CFFAE66}" srcOrd="0" destOrd="0" presId="urn:microsoft.com/office/officeart/2008/layout/AlternatingHexagons"/>
    <dgm:cxn modelId="{D03E3738-AECD-4715-8568-F3A2DAA27327}" type="presParOf" srcId="{0C1C7B15-EE4B-4BF4-9FE1-733B2DFA0290}" destId="{18CF8FB1-39DA-4208-B65A-0E3796891790}" srcOrd="1" destOrd="0" presId="urn:microsoft.com/office/officeart/2008/layout/AlternatingHexagons"/>
    <dgm:cxn modelId="{8D453F3D-197A-466A-9D8C-44171FCDA878}" type="presParOf" srcId="{0C1C7B15-EE4B-4BF4-9FE1-733B2DFA0290}" destId="{B7035E84-23D8-493C-A59A-8A6F31D10499}" srcOrd="2" destOrd="0" presId="urn:microsoft.com/office/officeart/2008/layout/AlternatingHexagons"/>
    <dgm:cxn modelId="{D7A65D25-C876-471B-8BF7-FBE0776508EC}" type="presParOf" srcId="{0C1C7B15-EE4B-4BF4-9FE1-733B2DFA0290}" destId="{2DEA4D08-6050-4FC8-9220-EBF8C54DE647}" srcOrd="3" destOrd="0" presId="urn:microsoft.com/office/officeart/2008/layout/AlternatingHexagons"/>
    <dgm:cxn modelId="{432CE4AF-4413-4A33-B0C5-FF0E10B5FC3C}" type="presParOf" srcId="{0C1C7B15-EE4B-4BF4-9FE1-733B2DFA0290}" destId="{A8CC321E-3B37-4D1B-BC4A-3D7804973C0C}" srcOrd="4" destOrd="0" presId="urn:microsoft.com/office/officeart/2008/layout/AlternatingHexagons"/>
    <dgm:cxn modelId="{2617150A-4648-4B38-9668-606689F33718}" type="presParOf" srcId="{C25FA7A0-9257-4A57-ABE6-7C56A4EDFE61}" destId="{6AEDF7AB-CB5A-4685-8859-E31B66B68DCD}" srcOrd="1" destOrd="0" presId="urn:microsoft.com/office/officeart/2008/layout/AlternatingHexagons"/>
    <dgm:cxn modelId="{9FCA46C2-0EDA-4861-8562-C3CE92361454}" type="presParOf" srcId="{C25FA7A0-9257-4A57-ABE6-7C56A4EDFE61}" destId="{542B6538-7A84-4F8F-BA95-A4F05C1C03A8}" srcOrd="2" destOrd="0" presId="urn:microsoft.com/office/officeart/2008/layout/AlternatingHexagons"/>
    <dgm:cxn modelId="{963CCADF-7520-44EB-AA4C-8F080100CE8F}" type="presParOf" srcId="{542B6538-7A84-4F8F-BA95-A4F05C1C03A8}" destId="{76CB1C22-27C5-454E-BAC9-CC3731320D0F}" srcOrd="0" destOrd="0" presId="urn:microsoft.com/office/officeart/2008/layout/AlternatingHexagons"/>
    <dgm:cxn modelId="{E4F8A5FB-F6AF-491C-82C8-01928F56C10D}" type="presParOf" srcId="{542B6538-7A84-4F8F-BA95-A4F05C1C03A8}" destId="{1A185C1F-531F-4B91-9987-AA0750BA24CF}" srcOrd="1" destOrd="0" presId="urn:microsoft.com/office/officeart/2008/layout/AlternatingHexagons"/>
    <dgm:cxn modelId="{BDCB382E-E336-49A4-9625-5880B90930F3}" type="presParOf" srcId="{542B6538-7A84-4F8F-BA95-A4F05C1C03A8}" destId="{13C8D174-5EAD-42CF-8F46-1BF154DF6F01}" srcOrd="2" destOrd="0" presId="urn:microsoft.com/office/officeart/2008/layout/AlternatingHexagons"/>
    <dgm:cxn modelId="{9097C86E-6218-498C-90CB-C5AE38AB8BBA}" type="presParOf" srcId="{542B6538-7A84-4F8F-BA95-A4F05C1C03A8}" destId="{9F0FD1E0-FEBF-4C37-8303-D3B9675833D1}" srcOrd="3" destOrd="0" presId="urn:microsoft.com/office/officeart/2008/layout/AlternatingHexagons"/>
    <dgm:cxn modelId="{B8A44AB3-2C29-4BDA-AE23-79C52D7E8650}" type="presParOf" srcId="{542B6538-7A84-4F8F-BA95-A4F05C1C03A8}" destId="{F01FC392-6CCA-4AEB-9103-BF10E6316381}" srcOrd="4" destOrd="0" presId="urn:microsoft.com/office/officeart/2008/layout/AlternatingHexagons"/>
    <dgm:cxn modelId="{F3F5C51D-0384-42E6-A6F1-098F18238D50}" type="presParOf" srcId="{C25FA7A0-9257-4A57-ABE6-7C56A4EDFE61}" destId="{2A8C66B1-D1A5-4DCE-BC60-EBEF239D86C6}" srcOrd="3" destOrd="0" presId="urn:microsoft.com/office/officeart/2008/layout/AlternatingHexagons"/>
    <dgm:cxn modelId="{AD45AE1B-FD38-45FF-8B29-6F59EFA598C3}" type="presParOf" srcId="{C25FA7A0-9257-4A57-ABE6-7C56A4EDFE61}" destId="{C8F97DBC-BDD2-4667-8DC8-33C161FEF815}" srcOrd="4" destOrd="0" presId="urn:microsoft.com/office/officeart/2008/layout/AlternatingHexagons"/>
    <dgm:cxn modelId="{0ED407D2-0638-4405-BCDC-C1DD7BA8AC0E}" type="presParOf" srcId="{C8F97DBC-BDD2-4667-8DC8-33C161FEF815}" destId="{72FE7E70-B40B-4172-ADDB-46CD3AB6153C}" srcOrd="0" destOrd="0" presId="urn:microsoft.com/office/officeart/2008/layout/AlternatingHexagons"/>
    <dgm:cxn modelId="{59C49EAF-B7A2-43AC-8B39-B4A59E50C982}" type="presParOf" srcId="{C8F97DBC-BDD2-4667-8DC8-33C161FEF815}" destId="{7919A8FE-3233-458F-830B-DB2F2198EC8F}" srcOrd="1" destOrd="0" presId="urn:microsoft.com/office/officeart/2008/layout/AlternatingHexagons"/>
    <dgm:cxn modelId="{9E087EC4-234B-4E54-83BE-A4B5E82AE7A1}" type="presParOf" srcId="{C8F97DBC-BDD2-4667-8DC8-33C161FEF815}" destId="{F026D270-76AE-4BB2-A349-160135DE9D3A}" srcOrd="2" destOrd="0" presId="urn:microsoft.com/office/officeart/2008/layout/AlternatingHexagons"/>
    <dgm:cxn modelId="{151AFE09-41D3-4FBE-9B25-0E7613160784}" type="presParOf" srcId="{C8F97DBC-BDD2-4667-8DC8-33C161FEF815}" destId="{2F6533B1-C682-4E85-A9F1-D0459CB4C9FB}" srcOrd="3" destOrd="0" presId="urn:microsoft.com/office/officeart/2008/layout/AlternatingHexagons"/>
    <dgm:cxn modelId="{747B771B-8AE7-4EA2-B641-3E3315DB56D8}" type="presParOf" srcId="{C8F97DBC-BDD2-4667-8DC8-33C161FEF815}" destId="{5C732BC6-DD2F-4E60-B346-FEE32FCB30B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8FB3CD-86A2-49AA-8376-CCCEEC11A602}" type="doc">
      <dgm:prSet loTypeId="urn:microsoft.com/office/officeart/2005/8/layout/radial2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fi-FI"/>
        </a:p>
      </dgm:t>
    </dgm:pt>
    <dgm:pt modelId="{AE78DDB1-79A6-4F59-BCAA-C35EBAEB4C34}">
      <dgm:prSet phldrT="[Teksti]" custT="1"/>
      <dgm:spPr/>
      <dgm:t>
        <a:bodyPr/>
        <a:lstStyle/>
        <a:p>
          <a:r>
            <a:rPr lang="fi-FI" sz="1000" b="1" dirty="0" err="1" smtClean="0"/>
            <a:t>Socialarbetare</a:t>
          </a:r>
          <a:r>
            <a:rPr lang="fi-FI" sz="1000" b="1" dirty="0" smtClean="0"/>
            <a:t> (</a:t>
          </a:r>
          <a:r>
            <a:rPr lang="fi-FI" sz="1000" b="1" dirty="0" err="1" smtClean="0"/>
            <a:t>kontaktperson</a:t>
          </a:r>
          <a:r>
            <a:rPr lang="fi-FI" sz="1000" b="1" dirty="0" smtClean="0"/>
            <a:t>)</a:t>
          </a:r>
          <a:endParaRPr lang="fi-FI" sz="1000" b="1" dirty="0"/>
        </a:p>
      </dgm:t>
    </dgm:pt>
    <dgm:pt modelId="{40A8B5FB-81B3-44F0-BF6F-00DE6A7B07CC}" type="parTrans" cxnId="{EC539FB5-C83E-4F54-9E8E-51DC5CEDEBA0}">
      <dgm:prSet/>
      <dgm:spPr/>
      <dgm:t>
        <a:bodyPr/>
        <a:lstStyle/>
        <a:p>
          <a:endParaRPr lang="fi-FI"/>
        </a:p>
      </dgm:t>
    </dgm:pt>
    <dgm:pt modelId="{673C443D-1D97-44B6-9504-9C802D4BE70F}" type="sibTrans" cxnId="{EC539FB5-C83E-4F54-9E8E-51DC5CEDEBA0}">
      <dgm:prSet/>
      <dgm:spPr/>
      <dgm:t>
        <a:bodyPr/>
        <a:lstStyle/>
        <a:p>
          <a:endParaRPr lang="fi-FI"/>
        </a:p>
      </dgm:t>
    </dgm:pt>
    <dgm:pt modelId="{FB812C3F-4398-4713-A728-11149DC26F3F}">
      <dgm:prSet phldrT="[Teksti]" custT="1"/>
      <dgm:spPr/>
      <dgm:t>
        <a:bodyPr/>
        <a:lstStyle/>
        <a:p>
          <a:r>
            <a:rPr lang="fi-FI" sz="1000" dirty="0" smtClean="0"/>
            <a:t> </a:t>
          </a:r>
          <a:r>
            <a:rPr lang="fi-FI" sz="1000" dirty="0" err="1" smtClean="0"/>
            <a:t>psykosocialt</a:t>
          </a:r>
          <a:r>
            <a:rPr lang="fi-FI" sz="1000" dirty="0" smtClean="0"/>
            <a:t> </a:t>
          </a:r>
          <a:r>
            <a:rPr lang="fi-FI" sz="1000" dirty="0" err="1" smtClean="0"/>
            <a:t>stöd</a:t>
          </a:r>
          <a:endParaRPr lang="fi-FI" sz="1000" dirty="0"/>
        </a:p>
      </dgm:t>
    </dgm:pt>
    <dgm:pt modelId="{D8B06D32-56C2-47CC-A8DB-EBF5FAA0D60F}" type="parTrans" cxnId="{F7A7DCCD-3C60-4DCF-A5C9-26EFFB790A20}">
      <dgm:prSet/>
      <dgm:spPr/>
      <dgm:t>
        <a:bodyPr/>
        <a:lstStyle/>
        <a:p>
          <a:endParaRPr lang="fi-FI"/>
        </a:p>
      </dgm:t>
    </dgm:pt>
    <dgm:pt modelId="{AD988EAA-E027-4AB2-A9ED-6CB1D217B553}" type="sibTrans" cxnId="{F7A7DCCD-3C60-4DCF-A5C9-26EFFB790A20}">
      <dgm:prSet/>
      <dgm:spPr/>
      <dgm:t>
        <a:bodyPr/>
        <a:lstStyle/>
        <a:p>
          <a:endParaRPr lang="fi-FI"/>
        </a:p>
      </dgm:t>
    </dgm:pt>
    <dgm:pt modelId="{1D960924-84D2-46FF-83D6-4F0593FC517B}">
      <dgm:prSet phldrT="[Teksti]" custT="1"/>
      <dgm:spPr>
        <a:solidFill>
          <a:schemeClr val="accent1">
            <a:lumMod val="40000"/>
            <a:lumOff val="60000"/>
            <a:alpha val="63333"/>
          </a:schemeClr>
        </a:solidFill>
      </dgm:spPr>
      <dgm:t>
        <a:bodyPr/>
        <a:lstStyle/>
        <a:p>
          <a:r>
            <a:rPr lang="fi-FI" sz="1000" b="1" dirty="0" err="1" smtClean="0"/>
            <a:t>Hälsovårdare</a:t>
          </a:r>
          <a:endParaRPr lang="fi-FI" sz="1000" b="1" dirty="0"/>
        </a:p>
      </dgm:t>
    </dgm:pt>
    <dgm:pt modelId="{870319C0-33F8-41C6-9C7B-20468DD42A1D}" type="parTrans" cxnId="{AB4FEE03-BAFE-46F4-8683-0354050B61A0}">
      <dgm:prSet/>
      <dgm:spPr/>
      <dgm:t>
        <a:bodyPr/>
        <a:lstStyle/>
        <a:p>
          <a:endParaRPr lang="fi-FI"/>
        </a:p>
      </dgm:t>
    </dgm:pt>
    <dgm:pt modelId="{BACCE659-3CA4-44C0-9E77-FF5AE001ADDE}" type="sibTrans" cxnId="{AB4FEE03-BAFE-46F4-8683-0354050B61A0}">
      <dgm:prSet/>
      <dgm:spPr/>
      <dgm:t>
        <a:bodyPr/>
        <a:lstStyle/>
        <a:p>
          <a:endParaRPr lang="fi-FI"/>
        </a:p>
      </dgm:t>
    </dgm:pt>
    <dgm:pt modelId="{D43B3315-7FA7-4D20-A105-F258B511B69F}">
      <dgm:prSet phldrT="[Teksti]" custT="1"/>
      <dgm:spPr/>
      <dgm:t>
        <a:bodyPr/>
        <a:lstStyle/>
        <a:p>
          <a:r>
            <a:rPr lang="fi-FI" sz="1000" dirty="0" smtClean="0"/>
            <a:t> </a:t>
          </a:r>
          <a:r>
            <a:rPr lang="fi-FI" sz="1000" dirty="0" err="1" smtClean="0"/>
            <a:t>psykisk</a:t>
          </a:r>
          <a:r>
            <a:rPr lang="fi-FI" sz="1000" dirty="0" smtClean="0"/>
            <a:t> </a:t>
          </a:r>
          <a:r>
            <a:rPr lang="fi-FI" sz="1000" dirty="0" err="1" smtClean="0"/>
            <a:t>hälsa</a:t>
          </a:r>
          <a:endParaRPr lang="fi-FI" sz="1000" dirty="0"/>
        </a:p>
      </dgm:t>
    </dgm:pt>
    <dgm:pt modelId="{1B40A240-A9D2-425E-AC85-65C4412F9408}" type="parTrans" cxnId="{1B79CF03-18C3-456B-B4DE-111D0089284D}">
      <dgm:prSet/>
      <dgm:spPr/>
      <dgm:t>
        <a:bodyPr/>
        <a:lstStyle/>
        <a:p>
          <a:endParaRPr lang="fi-FI"/>
        </a:p>
      </dgm:t>
    </dgm:pt>
    <dgm:pt modelId="{FD1CAA94-A35A-48F5-956D-AD5C4F952749}" type="sibTrans" cxnId="{1B79CF03-18C3-456B-B4DE-111D0089284D}">
      <dgm:prSet/>
      <dgm:spPr/>
      <dgm:t>
        <a:bodyPr/>
        <a:lstStyle/>
        <a:p>
          <a:endParaRPr lang="fi-FI"/>
        </a:p>
      </dgm:t>
    </dgm:pt>
    <dgm:pt modelId="{F238D07F-AB45-4E5A-A33E-36FA517EC478}">
      <dgm:prSet phldrT="[Teksti]" custT="1"/>
      <dgm:spPr/>
      <dgm:t>
        <a:bodyPr/>
        <a:lstStyle/>
        <a:p>
          <a:r>
            <a:rPr lang="fi-FI" sz="1000" dirty="0" smtClean="0"/>
            <a:t> </a:t>
          </a:r>
          <a:r>
            <a:rPr lang="fi-FI" sz="1000" dirty="0" err="1" smtClean="0"/>
            <a:t>kontakt</a:t>
          </a:r>
          <a:r>
            <a:rPr lang="fi-FI" sz="1000" dirty="0" smtClean="0"/>
            <a:t> </a:t>
          </a:r>
          <a:r>
            <a:rPr lang="fi-FI" sz="1000" dirty="0" err="1" smtClean="0"/>
            <a:t>till</a:t>
          </a:r>
          <a:r>
            <a:rPr lang="fi-FI" sz="1000" dirty="0" smtClean="0"/>
            <a:t> </a:t>
          </a:r>
          <a:r>
            <a:rPr lang="fi-FI" sz="1000" dirty="0" err="1" smtClean="0"/>
            <a:t>hälsostationen</a:t>
          </a:r>
          <a:r>
            <a:rPr lang="fi-FI" sz="1000" dirty="0" smtClean="0"/>
            <a:t> </a:t>
          </a:r>
          <a:endParaRPr lang="fi-FI" sz="1000" dirty="0"/>
        </a:p>
      </dgm:t>
    </dgm:pt>
    <dgm:pt modelId="{66D75FF4-D17A-47C6-BE4B-ECE20FF40F08}" type="parTrans" cxnId="{482C181B-FB04-442B-B3B8-998EC3CFFB09}">
      <dgm:prSet/>
      <dgm:spPr/>
      <dgm:t>
        <a:bodyPr/>
        <a:lstStyle/>
        <a:p>
          <a:endParaRPr lang="fi-FI"/>
        </a:p>
      </dgm:t>
    </dgm:pt>
    <dgm:pt modelId="{32FAAFD3-8FCA-4C06-A5E2-AD0A3A2248F0}" type="sibTrans" cxnId="{482C181B-FB04-442B-B3B8-998EC3CFFB09}">
      <dgm:prSet/>
      <dgm:spPr/>
      <dgm:t>
        <a:bodyPr/>
        <a:lstStyle/>
        <a:p>
          <a:endParaRPr lang="fi-FI"/>
        </a:p>
      </dgm:t>
    </dgm:pt>
    <dgm:pt modelId="{B549A6C9-32DA-49C2-9BC4-0676FD44FD41}">
      <dgm:prSet phldrT="[Teksti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i-FI" sz="1000" b="1" dirty="0" err="1" smtClean="0"/>
            <a:t>Boendehandledare</a:t>
          </a:r>
          <a:endParaRPr lang="fi-FI" sz="1000" b="1" dirty="0"/>
        </a:p>
      </dgm:t>
    </dgm:pt>
    <dgm:pt modelId="{C9AFFC4F-A43A-47D4-A335-E680761849D2}" type="parTrans" cxnId="{2F861EB9-CCF3-441A-93EE-A50253E70739}">
      <dgm:prSet/>
      <dgm:spPr/>
      <dgm:t>
        <a:bodyPr/>
        <a:lstStyle/>
        <a:p>
          <a:endParaRPr lang="fi-FI"/>
        </a:p>
      </dgm:t>
    </dgm:pt>
    <dgm:pt modelId="{CE2A8324-2A94-46DF-8100-00BFC37ED834}" type="sibTrans" cxnId="{2F861EB9-CCF3-441A-93EE-A50253E70739}">
      <dgm:prSet/>
      <dgm:spPr/>
      <dgm:t>
        <a:bodyPr/>
        <a:lstStyle/>
        <a:p>
          <a:endParaRPr lang="fi-FI"/>
        </a:p>
      </dgm:t>
    </dgm:pt>
    <dgm:pt modelId="{7EBA7181-28AB-49AB-B583-22B72EBD0744}">
      <dgm:prSet phldrT="[Teksti]" custT="1"/>
      <dgm:spPr/>
      <dgm:t>
        <a:bodyPr/>
        <a:lstStyle/>
        <a:p>
          <a:r>
            <a:rPr lang="fi-FI" sz="1000" dirty="0" smtClean="0"/>
            <a:t> </a:t>
          </a:r>
          <a:r>
            <a:rPr lang="fi-FI" sz="1000" dirty="0" err="1" smtClean="0"/>
            <a:t>boenderelaterade</a:t>
          </a:r>
          <a:r>
            <a:rPr lang="fi-FI" sz="1000" dirty="0" smtClean="0"/>
            <a:t> </a:t>
          </a:r>
          <a:r>
            <a:rPr lang="fi-FI" sz="1000" dirty="0" err="1" smtClean="0"/>
            <a:t>frågor</a:t>
          </a:r>
          <a:endParaRPr lang="fi-FI" sz="1000" dirty="0"/>
        </a:p>
      </dgm:t>
    </dgm:pt>
    <dgm:pt modelId="{2D30E6D6-351A-4325-8660-A635DFDC7485}" type="parTrans" cxnId="{9DDF58D9-3E36-4829-B4AB-CB4A49A9FA44}">
      <dgm:prSet/>
      <dgm:spPr/>
      <dgm:t>
        <a:bodyPr/>
        <a:lstStyle/>
        <a:p>
          <a:endParaRPr lang="fi-FI"/>
        </a:p>
      </dgm:t>
    </dgm:pt>
    <dgm:pt modelId="{F6F18192-4DA2-4090-BFB3-3EF0C90D3045}" type="sibTrans" cxnId="{9DDF58D9-3E36-4829-B4AB-CB4A49A9FA44}">
      <dgm:prSet/>
      <dgm:spPr/>
      <dgm:t>
        <a:bodyPr/>
        <a:lstStyle/>
        <a:p>
          <a:endParaRPr lang="fi-FI"/>
        </a:p>
      </dgm:t>
    </dgm:pt>
    <dgm:pt modelId="{35FB7080-8E9E-490B-8B7C-AA4CE8E35349}">
      <dgm:prSet phldrT="[Teksti]" custT="1"/>
      <dgm:spPr/>
      <dgm:t>
        <a:bodyPr/>
        <a:lstStyle/>
        <a:p>
          <a:endParaRPr lang="fi-FI" sz="1000" dirty="0"/>
        </a:p>
      </dgm:t>
    </dgm:pt>
    <dgm:pt modelId="{DB7FC2A8-C82C-432C-8D1A-1AA8647B4F6D}" type="parTrans" cxnId="{F41B5778-5E04-4DEB-959D-D8611B718B16}">
      <dgm:prSet/>
      <dgm:spPr/>
      <dgm:t>
        <a:bodyPr/>
        <a:lstStyle/>
        <a:p>
          <a:endParaRPr lang="fi-FI"/>
        </a:p>
      </dgm:t>
    </dgm:pt>
    <dgm:pt modelId="{B5F1AB1D-E8EB-486F-BA4B-305DBDC1B68D}" type="sibTrans" cxnId="{F41B5778-5E04-4DEB-959D-D8611B718B16}">
      <dgm:prSet/>
      <dgm:spPr/>
      <dgm:t>
        <a:bodyPr/>
        <a:lstStyle/>
        <a:p>
          <a:endParaRPr lang="fi-FI"/>
        </a:p>
      </dgm:t>
    </dgm:pt>
    <dgm:pt modelId="{55E757CD-3D43-4828-B3BA-721362DD8450}">
      <dgm:prSet phldrT="[Teksti]" custT="1"/>
      <dgm:spPr/>
      <dgm:t>
        <a:bodyPr/>
        <a:lstStyle/>
        <a:p>
          <a:r>
            <a:rPr lang="fi-FI" sz="1000" dirty="0" smtClean="0"/>
            <a:t> </a:t>
          </a:r>
          <a:r>
            <a:rPr lang="fi-FI" sz="1000" dirty="0" err="1" smtClean="0"/>
            <a:t>ekonomiska</a:t>
          </a:r>
          <a:r>
            <a:rPr lang="fi-FI" sz="1000" dirty="0" smtClean="0"/>
            <a:t> </a:t>
          </a:r>
          <a:r>
            <a:rPr lang="fi-FI" sz="1000" dirty="0" err="1" smtClean="0"/>
            <a:t>frågor</a:t>
          </a:r>
          <a:endParaRPr lang="fi-FI" sz="1000" dirty="0"/>
        </a:p>
      </dgm:t>
    </dgm:pt>
    <dgm:pt modelId="{DD4F917F-8FB7-45FB-8586-7ADDC03BC4A5}" type="parTrans" cxnId="{AA7CE0FE-17E9-48F4-BBDB-009F94339F9F}">
      <dgm:prSet/>
      <dgm:spPr/>
      <dgm:t>
        <a:bodyPr/>
        <a:lstStyle/>
        <a:p>
          <a:endParaRPr lang="fi-FI"/>
        </a:p>
      </dgm:t>
    </dgm:pt>
    <dgm:pt modelId="{AD47F491-24C7-4A81-A2B1-76978D657735}" type="sibTrans" cxnId="{AA7CE0FE-17E9-48F4-BBDB-009F94339F9F}">
      <dgm:prSet/>
      <dgm:spPr/>
      <dgm:t>
        <a:bodyPr/>
        <a:lstStyle/>
        <a:p>
          <a:endParaRPr lang="fi-FI"/>
        </a:p>
      </dgm:t>
    </dgm:pt>
    <dgm:pt modelId="{BA5BE893-1D49-4E28-AB92-9925B2A96513}">
      <dgm:prSet phldrT="[Teksti]" custT="1"/>
      <dgm:spPr/>
      <dgm:t>
        <a:bodyPr/>
        <a:lstStyle/>
        <a:p>
          <a:r>
            <a:rPr lang="fi-FI" sz="1000" dirty="0" smtClean="0"/>
            <a:t> </a:t>
          </a:r>
          <a:r>
            <a:rPr lang="fi-FI" sz="1000" dirty="0" err="1" smtClean="0"/>
            <a:t>kontakt</a:t>
          </a:r>
          <a:r>
            <a:rPr lang="fi-FI" sz="1000" dirty="0" smtClean="0"/>
            <a:t> </a:t>
          </a:r>
          <a:r>
            <a:rPr lang="fi-FI" sz="1000" dirty="0" err="1" smtClean="0"/>
            <a:t>till</a:t>
          </a:r>
          <a:r>
            <a:rPr lang="fi-FI" sz="1000" dirty="0" smtClean="0"/>
            <a:t> </a:t>
          </a:r>
          <a:r>
            <a:rPr lang="fi-FI" sz="1000" dirty="0" err="1" smtClean="0"/>
            <a:t>specialsjukvård</a:t>
          </a:r>
          <a:endParaRPr lang="fi-FI" sz="1000" dirty="0"/>
        </a:p>
      </dgm:t>
    </dgm:pt>
    <dgm:pt modelId="{E3ED2868-F3C0-4FB1-A267-0BC10679A9D4}" type="parTrans" cxnId="{4D2234ED-9CEE-42C3-9B5C-61C540602FB3}">
      <dgm:prSet/>
      <dgm:spPr/>
      <dgm:t>
        <a:bodyPr/>
        <a:lstStyle/>
        <a:p>
          <a:endParaRPr lang="fi-FI"/>
        </a:p>
      </dgm:t>
    </dgm:pt>
    <dgm:pt modelId="{352A8A30-6977-43F3-9AF5-D503A7B3A115}" type="sibTrans" cxnId="{4D2234ED-9CEE-42C3-9B5C-61C540602FB3}">
      <dgm:prSet/>
      <dgm:spPr/>
      <dgm:t>
        <a:bodyPr/>
        <a:lstStyle/>
        <a:p>
          <a:endParaRPr lang="fi-FI"/>
        </a:p>
      </dgm:t>
    </dgm:pt>
    <dgm:pt modelId="{5D60039E-9157-408C-977E-C0A26766B715}" type="pres">
      <dgm:prSet presAssocID="{FC8FB3CD-86A2-49AA-8376-CCCEEC11A60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A932C6F-FFDF-4890-A957-D2DBEBF16512}" type="pres">
      <dgm:prSet presAssocID="{FC8FB3CD-86A2-49AA-8376-CCCEEC11A602}" presName="cycle" presStyleCnt="0"/>
      <dgm:spPr/>
    </dgm:pt>
    <dgm:pt modelId="{77DEF401-F0DE-4662-BE0F-25503BFC8DEE}" type="pres">
      <dgm:prSet presAssocID="{FC8FB3CD-86A2-49AA-8376-CCCEEC11A602}" presName="centerShape" presStyleCnt="0"/>
      <dgm:spPr/>
    </dgm:pt>
    <dgm:pt modelId="{1712A4A7-9A4F-4645-BC11-BAAAB1EF133F}" type="pres">
      <dgm:prSet presAssocID="{FC8FB3CD-86A2-49AA-8376-CCCEEC11A602}" presName="connSite" presStyleLbl="node1" presStyleIdx="0" presStyleCnt="4"/>
      <dgm:spPr/>
    </dgm:pt>
    <dgm:pt modelId="{88ED81EC-3026-4867-A9C0-7DF0335F18E4}" type="pres">
      <dgm:prSet presAssocID="{FC8FB3CD-86A2-49AA-8376-CCCEEC11A602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i-FI"/>
        </a:p>
      </dgm:t>
    </dgm:pt>
    <dgm:pt modelId="{A2159C80-A32A-45BF-94D7-5B3ABD8160F6}" type="pres">
      <dgm:prSet presAssocID="{40A8B5FB-81B3-44F0-BF6F-00DE6A7B07CC}" presName="Name25" presStyleLbl="parChTrans1D1" presStyleIdx="0" presStyleCnt="3"/>
      <dgm:spPr/>
      <dgm:t>
        <a:bodyPr/>
        <a:lstStyle/>
        <a:p>
          <a:endParaRPr lang="fi-FI"/>
        </a:p>
      </dgm:t>
    </dgm:pt>
    <dgm:pt modelId="{67D3AF88-8C01-41FC-AD63-6768189740C7}" type="pres">
      <dgm:prSet presAssocID="{AE78DDB1-79A6-4F59-BCAA-C35EBAEB4C34}" presName="node" presStyleCnt="0"/>
      <dgm:spPr/>
    </dgm:pt>
    <dgm:pt modelId="{98BC3E6D-F85C-4E0B-B4CE-1B02F9D95551}" type="pres">
      <dgm:prSet presAssocID="{AE78DDB1-79A6-4F59-BCAA-C35EBAEB4C3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338DDD1-B61F-4A1A-A0AF-1A5F1BCFCA33}" type="pres">
      <dgm:prSet presAssocID="{AE78DDB1-79A6-4F59-BCAA-C35EBAEB4C3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AE8932A-A34D-40E3-B27D-13975057E579}" type="pres">
      <dgm:prSet presAssocID="{870319C0-33F8-41C6-9C7B-20468DD42A1D}" presName="Name25" presStyleLbl="parChTrans1D1" presStyleIdx="1" presStyleCnt="3"/>
      <dgm:spPr/>
      <dgm:t>
        <a:bodyPr/>
        <a:lstStyle/>
        <a:p>
          <a:endParaRPr lang="fi-FI"/>
        </a:p>
      </dgm:t>
    </dgm:pt>
    <dgm:pt modelId="{351F5E3D-1785-4416-9CF5-6EF4EF5A1380}" type="pres">
      <dgm:prSet presAssocID="{1D960924-84D2-46FF-83D6-4F0593FC517B}" presName="node" presStyleCnt="0"/>
      <dgm:spPr/>
    </dgm:pt>
    <dgm:pt modelId="{BA158A65-27DB-4B77-8842-3B4908B53433}" type="pres">
      <dgm:prSet presAssocID="{1D960924-84D2-46FF-83D6-4F0593FC517B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46F31C-7B6F-4594-A85B-4891BE20AABB}" type="pres">
      <dgm:prSet presAssocID="{1D960924-84D2-46FF-83D6-4F0593FC517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398F260-FB6E-43CD-A189-2D502E774AA8}" type="pres">
      <dgm:prSet presAssocID="{C9AFFC4F-A43A-47D4-A335-E680761849D2}" presName="Name25" presStyleLbl="parChTrans1D1" presStyleIdx="2" presStyleCnt="3"/>
      <dgm:spPr/>
      <dgm:t>
        <a:bodyPr/>
        <a:lstStyle/>
        <a:p>
          <a:endParaRPr lang="fi-FI"/>
        </a:p>
      </dgm:t>
    </dgm:pt>
    <dgm:pt modelId="{2B7852CF-B0CC-4878-9335-5F236D700201}" type="pres">
      <dgm:prSet presAssocID="{B549A6C9-32DA-49C2-9BC4-0676FD44FD41}" presName="node" presStyleCnt="0"/>
      <dgm:spPr/>
    </dgm:pt>
    <dgm:pt modelId="{1DB8C4DD-78A2-4E98-903A-A71FA4CA5D23}" type="pres">
      <dgm:prSet presAssocID="{B549A6C9-32DA-49C2-9BC4-0676FD44FD41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14058A7-69DF-4A50-A0F2-BA96F25ACE9B}" type="pres">
      <dgm:prSet presAssocID="{B549A6C9-32DA-49C2-9BC4-0676FD44FD4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FBCFCDAE-B942-4995-93CD-995C78B3E82A}" type="presOf" srcId="{870319C0-33F8-41C6-9C7B-20468DD42A1D}" destId="{3AE8932A-A34D-40E3-B27D-13975057E579}" srcOrd="0" destOrd="0" presId="urn:microsoft.com/office/officeart/2005/8/layout/radial2"/>
    <dgm:cxn modelId="{F7A7DCCD-3C60-4DCF-A5C9-26EFFB790A20}" srcId="{AE78DDB1-79A6-4F59-BCAA-C35EBAEB4C34}" destId="{FB812C3F-4398-4713-A728-11149DC26F3F}" srcOrd="0" destOrd="0" parTransId="{D8B06D32-56C2-47CC-A8DB-EBF5FAA0D60F}" sibTransId="{AD988EAA-E027-4AB2-A9ED-6CB1D217B553}"/>
    <dgm:cxn modelId="{482C181B-FB04-442B-B3B8-998EC3CFFB09}" srcId="{1D960924-84D2-46FF-83D6-4F0593FC517B}" destId="{F238D07F-AB45-4E5A-A33E-36FA517EC478}" srcOrd="1" destOrd="0" parTransId="{66D75FF4-D17A-47C6-BE4B-ECE20FF40F08}" sibTransId="{32FAAFD3-8FCA-4C06-A5E2-AD0A3A2248F0}"/>
    <dgm:cxn modelId="{C54B13FA-48A0-4E80-8A13-4DFA1FDD0C21}" type="presOf" srcId="{1D960924-84D2-46FF-83D6-4F0593FC517B}" destId="{BA158A65-27DB-4B77-8842-3B4908B53433}" srcOrd="0" destOrd="0" presId="urn:microsoft.com/office/officeart/2005/8/layout/radial2"/>
    <dgm:cxn modelId="{4341ACA0-FEAE-45F9-B4AD-C3D6CBEF6F9E}" type="presOf" srcId="{7EBA7181-28AB-49AB-B583-22B72EBD0744}" destId="{314058A7-69DF-4A50-A0F2-BA96F25ACE9B}" srcOrd="0" destOrd="0" presId="urn:microsoft.com/office/officeart/2005/8/layout/radial2"/>
    <dgm:cxn modelId="{1EC662DB-3F9B-4274-9870-43B8DCD26F47}" type="presOf" srcId="{D43B3315-7FA7-4D20-A105-F258B511B69F}" destId="{2846F31C-7B6F-4594-A85B-4891BE20AABB}" srcOrd="0" destOrd="0" presId="urn:microsoft.com/office/officeart/2005/8/layout/radial2"/>
    <dgm:cxn modelId="{AA7CE0FE-17E9-48F4-BBDB-009F94339F9F}" srcId="{AE78DDB1-79A6-4F59-BCAA-C35EBAEB4C34}" destId="{55E757CD-3D43-4828-B3BA-721362DD8450}" srcOrd="1" destOrd="0" parTransId="{DD4F917F-8FB7-45FB-8586-7ADDC03BC4A5}" sibTransId="{AD47F491-24C7-4A81-A2B1-76978D657735}"/>
    <dgm:cxn modelId="{9DDF58D9-3E36-4829-B4AB-CB4A49A9FA44}" srcId="{B549A6C9-32DA-49C2-9BC4-0676FD44FD41}" destId="{7EBA7181-28AB-49AB-B583-22B72EBD0744}" srcOrd="0" destOrd="0" parTransId="{2D30E6D6-351A-4325-8660-A635DFDC7485}" sibTransId="{F6F18192-4DA2-4090-BFB3-3EF0C90D3045}"/>
    <dgm:cxn modelId="{C48D6A78-4E35-42AA-BE65-66B96DC7183E}" type="presOf" srcId="{B549A6C9-32DA-49C2-9BC4-0676FD44FD41}" destId="{1DB8C4DD-78A2-4E98-903A-A71FA4CA5D23}" srcOrd="0" destOrd="0" presId="urn:microsoft.com/office/officeart/2005/8/layout/radial2"/>
    <dgm:cxn modelId="{AB4FEE03-BAFE-46F4-8683-0354050B61A0}" srcId="{FC8FB3CD-86A2-49AA-8376-CCCEEC11A602}" destId="{1D960924-84D2-46FF-83D6-4F0593FC517B}" srcOrd="1" destOrd="0" parTransId="{870319C0-33F8-41C6-9C7B-20468DD42A1D}" sibTransId="{BACCE659-3CA4-44C0-9E77-FF5AE001ADDE}"/>
    <dgm:cxn modelId="{FCCE3D5E-AFAE-4B40-A07A-341D03C02332}" type="presOf" srcId="{AE78DDB1-79A6-4F59-BCAA-C35EBAEB4C34}" destId="{98BC3E6D-F85C-4E0B-B4CE-1B02F9D95551}" srcOrd="0" destOrd="0" presId="urn:microsoft.com/office/officeart/2005/8/layout/radial2"/>
    <dgm:cxn modelId="{2F861EB9-CCF3-441A-93EE-A50253E70739}" srcId="{FC8FB3CD-86A2-49AA-8376-CCCEEC11A602}" destId="{B549A6C9-32DA-49C2-9BC4-0676FD44FD41}" srcOrd="2" destOrd="0" parTransId="{C9AFFC4F-A43A-47D4-A335-E680761849D2}" sibTransId="{CE2A8324-2A94-46DF-8100-00BFC37ED834}"/>
    <dgm:cxn modelId="{EC539FB5-C83E-4F54-9E8E-51DC5CEDEBA0}" srcId="{FC8FB3CD-86A2-49AA-8376-CCCEEC11A602}" destId="{AE78DDB1-79A6-4F59-BCAA-C35EBAEB4C34}" srcOrd="0" destOrd="0" parTransId="{40A8B5FB-81B3-44F0-BF6F-00DE6A7B07CC}" sibTransId="{673C443D-1D97-44B6-9504-9C802D4BE70F}"/>
    <dgm:cxn modelId="{D0E9E7BF-8D8A-46E7-8848-54C75712E0CA}" type="presOf" srcId="{40A8B5FB-81B3-44F0-BF6F-00DE6A7B07CC}" destId="{A2159C80-A32A-45BF-94D7-5B3ABD8160F6}" srcOrd="0" destOrd="0" presId="urn:microsoft.com/office/officeart/2005/8/layout/radial2"/>
    <dgm:cxn modelId="{1B79CF03-18C3-456B-B4DE-111D0089284D}" srcId="{1D960924-84D2-46FF-83D6-4F0593FC517B}" destId="{D43B3315-7FA7-4D20-A105-F258B511B69F}" srcOrd="0" destOrd="0" parTransId="{1B40A240-A9D2-425E-AC85-65C4412F9408}" sibTransId="{FD1CAA94-A35A-48F5-956D-AD5C4F952749}"/>
    <dgm:cxn modelId="{5143E4E1-8732-4A47-8ED0-17967D30F01B}" type="presOf" srcId="{BA5BE893-1D49-4E28-AB92-9925B2A96513}" destId="{2846F31C-7B6F-4594-A85B-4891BE20AABB}" srcOrd="0" destOrd="2" presId="urn:microsoft.com/office/officeart/2005/8/layout/radial2"/>
    <dgm:cxn modelId="{ED4ABCCD-AE99-41E0-B72A-51FA9569DDCE}" type="presOf" srcId="{35FB7080-8E9E-490B-8B7C-AA4CE8E35349}" destId="{314058A7-69DF-4A50-A0F2-BA96F25ACE9B}" srcOrd="0" destOrd="1" presId="urn:microsoft.com/office/officeart/2005/8/layout/radial2"/>
    <dgm:cxn modelId="{F41B5778-5E04-4DEB-959D-D8611B718B16}" srcId="{B549A6C9-32DA-49C2-9BC4-0676FD44FD41}" destId="{35FB7080-8E9E-490B-8B7C-AA4CE8E35349}" srcOrd="1" destOrd="0" parTransId="{DB7FC2A8-C82C-432C-8D1A-1AA8647B4F6D}" sibTransId="{B5F1AB1D-E8EB-486F-BA4B-305DBDC1B68D}"/>
    <dgm:cxn modelId="{55B6B509-BE54-48C3-8059-6FF368ED3B41}" type="presOf" srcId="{F238D07F-AB45-4E5A-A33E-36FA517EC478}" destId="{2846F31C-7B6F-4594-A85B-4891BE20AABB}" srcOrd="0" destOrd="1" presId="urn:microsoft.com/office/officeart/2005/8/layout/radial2"/>
    <dgm:cxn modelId="{00651FAA-07A5-481F-B5AC-BF833100671F}" type="presOf" srcId="{C9AFFC4F-A43A-47D4-A335-E680761849D2}" destId="{9398F260-FB6E-43CD-A189-2D502E774AA8}" srcOrd="0" destOrd="0" presId="urn:microsoft.com/office/officeart/2005/8/layout/radial2"/>
    <dgm:cxn modelId="{4D2234ED-9CEE-42C3-9B5C-61C540602FB3}" srcId="{1D960924-84D2-46FF-83D6-4F0593FC517B}" destId="{BA5BE893-1D49-4E28-AB92-9925B2A96513}" srcOrd="2" destOrd="0" parTransId="{E3ED2868-F3C0-4FB1-A267-0BC10679A9D4}" sibTransId="{352A8A30-6977-43F3-9AF5-D503A7B3A115}"/>
    <dgm:cxn modelId="{65E028F8-A553-45F7-A02C-E65DCE492682}" type="presOf" srcId="{55E757CD-3D43-4828-B3BA-721362DD8450}" destId="{0338DDD1-B61F-4A1A-A0AF-1A5F1BCFCA33}" srcOrd="0" destOrd="1" presId="urn:microsoft.com/office/officeart/2005/8/layout/radial2"/>
    <dgm:cxn modelId="{E2AB8914-EF4A-4FCE-9775-C1C4BC6A6E9E}" type="presOf" srcId="{FC8FB3CD-86A2-49AA-8376-CCCEEC11A602}" destId="{5D60039E-9157-408C-977E-C0A26766B715}" srcOrd="0" destOrd="0" presId="urn:microsoft.com/office/officeart/2005/8/layout/radial2"/>
    <dgm:cxn modelId="{AF351ACF-C11A-4FE4-AE13-B63C1301647C}" type="presOf" srcId="{FB812C3F-4398-4713-A728-11149DC26F3F}" destId="{0338DDD1-B61F-4A1A-A0AF-1A5F1BCFCA33}" srcOrd="0" destOrd="0" presId="urn:microsoft.com/office/officeart/2005/8/layout/radial2"/>
    <dgm:cxn modelId="{0C3BE70A-6DE0-4E67-91D5-F1789EAA4609}" type="presParOf" srcId="{5D60039E-9157-408C-977E-C0A26766B715}" destId="{8A932C6F-FFDF-4890-A957-D2DBEBF16512}" srcOrd="0" destOrd="0" presId="urn:microsoft.com/office/officeart/2005/8/layout/radial2"/>
    <dgm:cxn modelId="{66BF328A-99A8-487A-B292-39E95DF8E1E2}" type="presParOf" srcId="{8A932C6F-FFDF-4890-A957-D2DBEBF16512}" destId="{77DEF401-F0DE-4662-BE0F-25503BFC8DEE}" srcOrd="0" destOrd="0" presId="urn:microsoft.com/office/officeart/2005/8/layout/radial2"/>
    <dgm:cxn modelId="{77C2890F-C08C-4CBF-BBE3-56E573A6C1EE}" type="presParOf" srcId="{77DEF401-F0DE-4662-BE0F-25503BFC8DEE}" destId="{1712A4A7-9A4F-4645-BC11-BAAAB1EF133F}" srcOrd="0" destOrd="0" presId="urn:microsoft.com/office/officeart/2005/8/layout/radial2"/>
    <dgm:cxn modelId="{46AEDBDC-4C33-456B-887D-5E416CA6683C}" type="presParOf" srcId="{77DEF401-F0DE-4662-BE0F-25503BFC8DEE}" destId="{88ED81EC-3026-4867-A9C0-7DF0335F18E4}" srcOrd="1" destOrd="0" presId="urn:microsoft.com/office/officeart/2005/8/layout/radial2"/>
    <dgm:cxn modelId="{59541EC7-86A4-410A-8995-28EA00A1D3D3}" type="presParOf" srcId="{8A932C6F-FFDF-4890-A957-D2DBEBF16512}" destId="{A2159C80-A32A-45BF-94D7-5B3ABD8160F6}" srcOrd="1" destOrd="0" presId="urn:microsoft.com/office/officeart/2005/8/layout/radial2"/>
    <dgm:cxn modelId="{CFABD3AF-4C60-42AB-88C5-11F36CE5E1D2}" type="presParOf" srcId="{8A932C6F-FFDF-4890-A957-D2DBEBF16512}" destId="{67D3AF88-8C01-41FC-AD63-6768189740C7}" srcOrd="2" destOrd="0" presId="urn:microsoft.com/office/officeart/2005/8/layout/radial2"/>
    <dgm:cxn modelId="{4D55FF24-73F7-40B8-8752-D77A13DCCACF}" type="presParOf" srcId="{67D3AF88-8C01-41FC-AD63-6768189740C7}" destId="{98BC3E6D-F85C-4E0B-B4CE-1B02F9D95551}" srcOrd="0" destOrd="0" presId="urn:microsoft.com/office/officeart/2005/8/layout/radial2"/>
    <dgm:cxn modelId="{2A83251D-A130-47EE-B2E8-B90C7C02A2FE}" type="presParOf" srcId="{67D3AF88-8C01-41FC-AD63-6768189740C7}" destId="{0338DDD1-B61F-4A1A-A0AF-1A5F1BCFCA33}" srcOrd="1" destOrd="0" presId="urn:microsoft.com/office/officeart/2005/8/layout/radial2"/>
    <dgm:cxn modelId="{A121C9EF-FFFF-4A26-9284-2B5BB6690BFC}" type="presParOf" srcId="{8A932C6F-FFDF-4890-A957-D2DBEBF16512}" destId="{3AE8932A-A34D-40E3-B27D-13975057E579}" srcOrd="3" destOrd="0" presId="urn:microsoft.com/office/officeart/2005/8/layout/radial2"/>
    <dgm:cxn modelId="{DEFE64BA-5971-4C1A-B5D5-379BE97D0279}" type="presParOf" srcId="{8A932C6F-FFDF-4890-A957-D2DBEBF16512}" destId="{351F5E3D-1785-4416-9CF5-6EF4EF5A1380}" srcOrd="4" destOrd="0" presId="urn:microsoft.com/office/officeart/2005/8/layout/radial2"/>
    <dgm:cxn modelId="{2D86E87D-4D5D-4CC9-8F74-D65933BDDAC6}" type="presParOf" srcId="{351F5E3D-1785-4416-9CF5-6EF4EF5A1380}" destId="{BA158A65-27DB-4B77-8842-3B4908B53433}" srcOrd="0" destOrd="0" presId="urn:microsoft.com/office/officeart/2005/8/layout/radial2"/>
    <dgm:cxn modelId="{F994BD69-9EA9-467C-AE73-D04E40494680}" type="presParOf" srcId="{351F5E3D-1785-4416-9CF5-6EF4EF5A1380}" destId="{2846F31C-7B6F-4594-A85B-4891BE20AABB}" srcOrd="1" destOrd="0" presId="urn:microsoft.com/office/officeart/2005/8/layout/radial2"/>
    <dgm:cxn modelId="{A494A322-29EC-44E3-9AD9-C59EBECCB757}" type="presParOf" srcId="{8A932C6F-FFDF-4890-A957-D2DBEBF16512}" destId="{9398F260-FB6E-43CD-A189-2D502E774AA8}" srcOrd="5" destOrd="0" presId="urn:microsoft.com/office/officeart/2005/8/layout/radial2"/>
    <dgm:cxn modelId="{33AA141B-5E05-4324-B29D-FAC6417B38B1}" type="presParOf" srcId="{8A932C6F-FFDF-4890-A957-D2DBEBF16512}" destId="{2B7852CF-B0CC-4878-9335-5F236D700201}" srcOrd="6" destOrd="0" presId="urn:microsoft.com/office/officeart/2005/8/layout/radial2"/>
    <dgm:cxn modelId="{929BAD36-11E2-4455-BC6B-80905AE0B306}" type="presParOf" srcId="{2B7852CF-B0CC-4878-9335-5F236D700201}" destId="{1DB8C4DD-78A2-4E98-903A-A71FA4CA5D23}" srcOrd="0" destOrd="0" presId="urn:microsoft.com/office/officeart/2005/8/layout/radial2"/>
    <dgm:cxn modelId="{0A53BCF3-AFF1-4B56-A230-4CB9AD40EF76}" type="presParOf" srcId="{2B7852CF-B0CC-4878-9335-5F236D700201}" destId="{314058A7-69DF-4A50-A0F2-BA96F25ACE9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7BDF7-6582-45F1-B9E1-858F2CFFAE66}">
      <dsp:nvSpPr>
        <dsp:cNvPr id="0" name=""/>
        <dsp:cNvSpPr/>
      </dsp:nvSpPr>
      <dsp:spPr>
        <a:xfrm rot="5400000">
          <a:off x="5105896" y="122912"/>
          <a:ext cx="1843808" cy="16041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Ledare</a:t>
          </a:r>
          <a:endParaRPr lang="fi-FI" sz="1400" kern="1200" dirty="0"/>
        </a:p>
      </dsp:txBody>
      <dsp:txXfrm rot="-5400000">
        <a:off x="5475717" y="290392"/>
        <a:ext cx="1104165" cy="1269154"/>
      </dsp:txXfrm>
    </dsp:sp>
    <dsp:sp modelId="{18CF8FB1-39DA-4208-B65A-0E3796891790}">
      <dsp:nvSpPr>
        <dsp:cNvPr id="0" name=""/>
        <dsp:cNvSpPr/>
      </dsp:nvSpPr>
      <dsp:spPr>
        <a:xfrm>
          <a:off x="6878534" y="371826"/>
          <a:ext cx="2057690" cy="110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	</a:t>
          </a:r>
          <a:r>
            <a:rPr lang="fi-FI" sz="1400" kern="1200" dirty="0" err="1" smtClean="0"/>
            <a:t>Politiker</a:t>
          </a:r>
          <a:endParaRPr lang="fi-FI" sz="1400" kern="1200" dirty="0"/>
        </a:p>
      </dsp:txBody>
      <dsp:txXfrm>
        <a:off x="6878534" y="371826"/>
        <a:ext cx="2057690" cy="1106285"/>
      </dsp:txXfrm>
    </dsp:sp>
    <dsp:sp modelId="{A8CC321E-3B37-4D1B-BC4A-3D7804973C0C}">
      <dsp:nvSpPr>
        <dsp:cNvPr id="0" name=""/>
        <dsp:cNvSpPr/>
      </dsp:nvSpPr>
      <dsp:spPr>
        <a:xfrm rot="5400000">
          <a:off x="3373453" y="122912"/>
          <a:ext cx="1843808" cy="16041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521808"/>
            <a:satOff val="2975"/>
            <a:lumOff val="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Service-</a:t>
          </a:r>
          <a:r>
            <a:rPr lang="fi-FI" sz="1400" kern="1200" dirty="0" err="1" smtClean="0"/>
            <a:t>brukare</a:t>
          </a:r>
          <a:r>
            <a:rPr lang="fi-FI" sz="1400" kern="1200" dirty="0" smtClean="0"/>
            <a:t>/</a:t>
          </a:r>
          <a:br>
            <a:rPr lang="fi-FI" sz="1400" kern="1200" dirty="0" smtClean="0"/>
          </a:br>
          <a:r>
            <a:rPr lang="fi-FI" sz="1400" kern="1200" dirty="0" err="1" smtClean="0"/>
            <a:t>erfarenhets-experter</a:t>
          </a:r>
          <a:endParaRPr lang="fi-FI" sz="1400" kern="1200" dirty="0"/>
        </a:p>
      </dsp:txBody>
      <dsp:txXfrm rot="-5400000">
        <a:off x="3743274" y="290392"/>
        <a:ext cx="1104165" cy="1269154"/>
      </dsp:txXfrm>
    </dsp:sp>
    <dsp:sp modelId="{76CB1C22-27C5-454E-BAC9-CC3731320D0F}">
      <dsp:nvSpPr>
        <dsp:cNvPr id="0" name=""/>
        <dsp:cNvSpPr/>
      </dsp:nvSpPr>
      <dsp:spPr>
        <a:xfrm rot="5400000">
          <a:off x="4236356" y="1687937"/>
          <a:ext cx="1843808" cy="16041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043616"/>
            <a:satOff val="5950"/>
            <a:lumOff val="1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Mathilda</a:t>
          </a:r>
          <a:r>
            <a:rPr lang="fi-FI" sz="1400" kern="1200" dirty="0" smtClean="0"/>
            <a:t> Wrede-</a:t>
          </a:r>
          <a:r>
            <a:rPr lang="fi-FI" sz="1400" kern="1200" dirty="0" err="1" smtClean="0"/>
            <a:t>institutet</a:t>
          </a:r>
          <a:endParaRPr lang="fi-FI" sz="1400" kern="1200" dirty="0"/>
        </a:p>
      </dsp:txBody>
      <dsp:txXfrm rot="-5400000">
        <a:off x="4606177" y="1855417"/>
        <a:ext cx="1104165" cy="1269154"/>
      </dsp:txXfrm>
    </dsp:sp>
    <dsp:sp modelId="{1A185C1F-531F-4B91-9987-AA0750BA24CF}">
      <dsp:nvSpPr>
        <dsp:cNvPr id="0" name=""/>
        <dsp:cNvSpPr/>
      </dsp:nvSpPr>
      <dsp:spPr>
        <a:xfrm>
          <a:off x="2298513" y="1936851"/>
          <a:ext cx="1991313" cy="110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Servicebrukare</a:t>
          </a:r>
          <a:endParaRPr lang="fi-FI" sz="1400" kern="1200" dirty="0"/>
        </a:p>
      </dsp:txBody>
      <dsp:txXfrm>
        <a:off x="2298513" y="1936851"/>
        <a:ext cx="1991313" cy="1106285"/>
      </dsp:txXfrm>
    </dsp:sp>
    <dsp:sp modelId="{F01FC392-6CCA-4AEB-9103-BF10E6316381}">
      <dsp:nvSpPr>
        <dsp:cNvPr id="0" name=""/>
        <dsp:cNvSpPr/>
      </dsp:nvSpPr>
      <dsp:spPr>
        <a:xfrm rot="5400000">
          <a:off x="5968798" y="1687937"/>
          <a:ext cx="1843808" cy="16041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4565424"/>
            <a:satOff val="8926"/>
            <a:lumOff val="1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Arbets-gemenskaper</a:t>
          </a:r>
          <a:r>
            <a:rPr lang="fi-FI" sz="1400" kern="1200" dirty="0" smtClean="0"/>
            <a:t>/</a:t>
          </a:r>
          <a:r>
            <a:rPr lang="fi-FI" sz="1400" kern="1200" dirty="0" err="1" smtClean="0"/>
            <a:t>praktiker</a:t>
          </a:r>
          <a:endParaRPr lang="fi-FI" sz="1400" kern="1200" dirty="0"/>
        </a:p>
      </dsp:txBody>
      <dsp:txXfrm rot="-5400000">
        <a:off x="6338619" y="1855417"/>
        <a:ext cx="1104165" cy="1269154"/>
      </dsp:txXfrm>
    </dsp:sp>
    <dsp:sp modelId="{72FE7E70-B40B-4172-ADDB-46CD3AB6153C}">
      <dsp:nvSpPr>
        <dsp:cNvPr id="0" name=""/>
        <dsp:cNvSpPr/>
      </dsp:nvSpPr>
      <dsp:spPr>
        <a:xfrm rot="5400000">
          <a:off x="5105896" y="3252962"/>
          <a:ext cx="1843808" cy="16041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6087231"/>
            <a:satOff val="11901"/>
            <a:lumOff val="2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Studerande</a:t>
          </a:r>
          <a:endParaRPr lang="fi-FI" sz="1400" kern="1200" dirty="0"/>
        </a:p>
      </dsp:txBody>
      <dsp:txXfrm rot="-5400000">
        <a:off x="5475717" y="3420442"/>
        <a:ext cx="1104165" cy="1269154"/>
      </dsp:txXfrm>
    </dsp:sp>
    <dsp:sp modelId="{7919A8FE-3233-458F-830B-DB2F2198EC8F}">
      <dsp:nvSpPr>
        <dsp:cNvPr id="0" name=""/>
        <dsp:cNvSpPr/>
      </dsp:nvSpPr>
      <dsp:spPr>
        <a:xfrm>
          <a:off x="6878534" y="3501876"/>
          <a:ext cx="2057690" cy="1106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	</a:t>
          </a:r>
          <a:r>
            <a:rPr lang="fi-FI" sz="1400" kern="1200" dirty="0" err="1" smtClean="0"/>
            <a:t>Medborgare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och</a:t>
          </a:r>
          <a:r>
            <a:rPr lang="fi-FI" sz="1400" kern="1200" dirty="0" smtClean="0"/>
            <a:t> 	</a:t>
          </a:r>
          <a:r>
            <a:rPr lang="fi-FI" sz="1400" kern="1200" dirty="0" err="1" smtClean="0"/>
            <a:t>organisationer</a:t>
          </a:r>
          <a:endParaRPr lang="fi-FI" sz="1400" kern="1200" dirty="0"/>
        </a:p>
      </dsp:txBody>
      <dsp:txXfrm>
        <a:off x="6878534" y="3501876"/>
        <a:ext cx="2057690" cy="1106285"/>
      </dsp:txXfrm>
    </dsp:sp>
    <dsp:sp modelId="{5C732BC6-DD2F-4E60-B346-FEE32FCB30B8}">
      <dsp:nvSpPr>
        <dsp:cNvPr id="0" name=""/>
        <dsp:cNvSpPr/>
      </dsp:nvSpPr>
      <dsp:spPr>
        <a:xfrm rot="5400000">
          <a:off x="3373453" y="3252962"/>
          <a:ext cx="1843808" cy="160411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7609039"/>
            <a:satOff val="14876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 smtClean="0"/>
            <a:t>Forskare</a:t>
          </a:r>
          <a:endParaRPr lang="fi-FI" sz="1400" kern="1200" dirty="0"/>
        </a:p>
      </dsp:txBody>
      <dsp:txXfrm rot="-5400000">
        <a:off x="3743274" y="3420442"/>
        <a:ext cx="1104165" cy="1269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8F260-FB6E-43CD-A189-2D502E774AA8}">
      <dsp:nvSpPr>
        <dsp:cNvPr id="0" name=""/>
        <dsp:cNvSpPr/>
      </dsp:nvSpPr>
      <dsp:spPr>
        <a:xfrm rot="2563022">
          <a:off x="4715985" y="4151134"/>
          <a:ext cx="890502" cy="40297"/>
        </a:xfrm>
        <a:custGeom>
          <a:avLst/>
          <a:gdLst/>
          <a:ahLst/>
          <a:cxnLst/>
          <a:rect l="0" t="0" r="0" b="0"/>
          <a:pathLst>
            <a:path>
              <a:moveTo>
                <a:pt x="0" y="20148"/>
              </a:moveTo>
              <a:lnTo>
                <a:pt x="890502" y="2014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8932A-A34D-40E3-B27D-13975057E579}">
      <dsp:nvSpPr>
        <dsp:cNvPr id="0" name=""/>
        <dsp:cNvSpPr/>
      </dsp:nvSpPr>
      <dsp:spPr>
        <a:xfrm>
          <a:off x="4834104" y="2932179"/>
          <a:ext cx="990727" cy="40297"/>
        </a:xfrm>
        <a:custGeom>
          <a:avLst/>
          <a:gdLst/>
          <a:ahLst/>
          <a:cxnLst/>
          <a:rect l="0" t="0" r="0" b="0"/>
          <a:pathLst>
            <a:path>
              <a:moveTo>
                <a:pt x="0" y="20148"/>
              </a:moveTo>
              <a:lnTo>
                <a:pt x="990727" y="2014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59C80-A32A-45BF-94D7-5B3ABD8160F6}">
      <dsp:nvSpPr>
        <dsp:cNvPr id="0" name=""/>
        <dsp:cNvSpPr/>
      </dsp:nvSpPr>
      <dsp:spPr>
        <a:xfrm rot="19036978">
          <a:off x="4715985" y="1713223"/>
          <a:ext cx="890502" cy="40297"/>
        </a:xfrm>
        <a:custGeom>
          <a:avLst/>
          <a:gdLst/>
          <a:ahLst/>
          <a:cxnLst/>
          <a:rect l="0" t="0" r="0" b="0"/>
          <a:pathLst>
            <a:path>
              <a:moveTo>
                <a:pt x="0" y="20148"/>
              </a:moveTo>
              <a:lnTo>
                <a:pt x="890502" y="2014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D81EC-3026-4867-A9C0-7DF0335F18E4}">
      <dsp:nvSpPr>
        <dsp:cNvPr id="0" name=""/>
        <dsp:cNvSpPr/>
      </dsp:nvSpPr>
      <dsp:spPr>
        <a:xfrm>
          <a:off x="2422413" y="1533686"/>
          <a:ext cx="2837283" cy="28372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C3E6D-F85C-4E0B-B4CE-1B02F9D95551}">
      <dsp:nvSpPr>
        <dsp:cNvPr id="0" name=""/>
        <dsp:cNvSpPr/>
      </dsp:nvSpPr>
      <dsp:spPr>
        <a:xfrm>
          <a:off x="5262559" y="2713"/>
          <a:ext cx="1702370" cy="1702370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err="1" smtClean="0"/>
            <a:t>Socialarbetare</a:t>
          </a:r>
          <a:r>
            <a:rPr lang="fi-FI" sz="1000" b="1" kern="1200" dirty="0" smtClean="0"/>
            <a:t> (</a:t>
          </a:r>
          <a:r>
            <a:rPr lang="fi-FI" sz="1000" b="1" kern="1200" dirty="0" err="1" smtClean="0"/>
            <a:t>kontaktperson</a:t>
          </a:r>
          <a:r>
            <a:rPr lang="fi-FI" sz="1000" b="1" kern="1200" dirty="0" smtClean="0"/>
            <a:t>)</a:t>
          </a:r>
          <a:endParaRPr lang="fi-FI" sz="1000" b="1" kern="1200" dirty="0"/>
        </a:p>
      </dsp:txBody>
      <dsp:txXfrm>
        <a:off x="5511865" y="252019"/>
        <a:ext cx="1203758" cy="1203758"/>
      </dsp:txXfrm>
    </dsp:sp>
    <dsp:sp modelId="{0338DDD1-B61F-4A1A-A0AF-1A5F1BCFCA33}">
      <dsp:nvSpPr>
        <dsp:cNvPr id="0" name=""/>
        <dsp:cNvSpPr/>
      </dsp:nvSpPr>
      <dsp:spPr>
        <a:xfrm>
          <a:off x="7135166" y="2713"/>
          <a:ext cx="2553555" cy="1702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 </a:t>
          </a:r>
          <a:r>
            <a:rPr lang="fi-FI" sz="1000" kern="1200" dirty="0" err="1" smtClean="0"/>
            <a:t>psykosocialt</a:t>
          </a:r>
          <a:r>
            <a:rPr lang="fi-FI" sz="1000" kern="1200" dirty="0" smtClean="0"/>
            <a:t> </a:t>
          </a:r>
          <a:r>
            <a:rPr lang="fi-FI" sz="1000" kern="1200" dirty="0" err="1" smtClean="0"/>
            <a:t>stöd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 </a:t>
          </a:r>
          <a:r>
            <a:rPr lang="fi-FI" sz="1000" kern="1200" dirty="0" err="1" smtClean="0"/>
            <a:t>ekonomiska</a:t>
          </a:r>
          <a:r>
            <a:rPr lang="fi-FI" sz="1000" kern="1200" dirty="0" smtClean="0"/>
            <a:t> </a:t>
          </a:r>
          <a:r>
            <a:rPr lang="fi-FI" sz="1000" kern="1200" dirty="0" err="1" smtClean="0"/>
            <a:t>frågor</a:t>
          </a:r>
          <a:endParaRPr lang="fi-FI" sz="1000" kern="1200" dirty="0"/>
        </a:p>
      </dsp:txBody>
      <dsp:txXfrm>
        <a:off x="7135166" y="2713"/>
        <a:ext cx="2553555" cy="1702370"/>
      </dsp:txXfrm>
    </dsp:sp>
    <dsp:sp modelId="{BA158A65-27DB-4B77-8842-3B4908B53433}">
      <dsp:nvSpPr>
        <dsp:cNvPr id="0" name=""/>
        <dsp:cNvSpPr/>
      </dsp:nvSpPr>
      <dsp:spPr>
        <a:xfrm>
          <a:off x="5824831" y="2101142"/>
          <a:ext cx="1702370" cy="1702370"/>
        </a:xfrm>
        <a:prstGeom prst="ellipse">
          <a:avLst/>
        </a:prstGeom>
        <a:solidFill>
          <a:schemeClr val="accent1">
            <a:lumMod val="40000"/>
            <a:lumOff val="60000"/>
            <a:alpha val="6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err="1" smtClean="0"/>
            <a:t>Hälsovårdare</a:t>
          </a:r>
          <a:endParaRPr lang="fi-FI" sz="1000" b="1" kern="1200" dirty="0"/>
        </a:p>
      </dsp:txBody>
      <dsp:txXfrm>
        <a:off x="6074137" y="2350448"/>
        <a:ext cx="1203758" cy="1203758"/>
      </dsp:txXfrm>
    </dsp:sp>
    <dsp:sp modelId="{2846F31C-7B6F-4594-A85B-4891BE20AABB}">
      <dsp:nvSpPr>
        <dsp:cNvPr id="0" name=""/>
        <dsp:cNvSpPr/>
      </dsp:nvSpPr>
      <dsp:spPr>
        <a:xfrm>
          <a:off x="7697439" y="2101142"/>
          <a:ext cx="2553555" cy="1702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 </a:t>
          </a:r>
          <a:r>
            <a:rPr lang="fi-FI" sz="1000" kern="1200" dirty="0" err="1" smtClean="0"/>
            <a:t>psykisk</a:t>
          </a:r>
          <a:r>
            <a:rPr lang="fi-FI" sz="1000" kern="1200" dirty="0" smtClean="0"/>
            <a:t> </a:t>
          </a:r>
          <a:r>
            <a:rPr lang="fi-FI" sz="1000" kern="1200" dirty="0" err="1" smtClean="0"/>
            <a:t>hälsa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 </a:t>
          </a:r>
          <a:r>
            <a:rPr lang="fi-FI" sz="1000" kern="1200" dirty="0" err="1" smtClean="0"/>
            <a:t>kontakt</a:t>
          </a:r>
          <a:r>
            <a:rPr lang="fi-FI" sz="1000" kern="1200" dirty="0" smtClean="0"/>
            <a:t> </a:t>
          </a:r>
          <a:r>
            <a:rPr lang="fi-FI" sz="1000" kern="1200" dirty="0" err="1" smtClean="0"/>
            <a:t>till</a:t>
          </a:r>
          <a:r>
            <a:rPr lang="fi-FI" sz="1000" kern="1200" dirty="0" smtClean="0"/>
            <a:t> </a:t>
          </a:r>
          <a:r>
            <a:rPr lang="fi-FI" sz="1000" kern="1200" dirty="0" err="1" smtClean="0"/>
            <a:t>hälsostationen</a:t>
          </a:r>
          <a:r>
            <a:rPr lang="fi-FI" sz="1000" kern="1200" dirty="0" smtClean="0"/>
            <a:t> 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 </a:t>
          </a:r>
          <a:r>
            <a:rPr lang="fi-FI" sz="1000" kern="1200" dirty="0" err="1" smtClean="0"/>
            <a:t>kontakt</a:t>
          </a:r>
          <a:r>
            <a:rPr lang="fi-FI" sz="1000" kern="1200" dirty="0" smtClean="0"/>
            <a:t> </a:t>
          </a:r>
          <a:r>
            <a:rPr lang="fi-FI" sz="1000" kern="1200" dirty="0" err="1" smtClean="0"/>
            <a:t>till</a:t>
          </a:r>
          <a:r>
            <a:rPr lang="fi-FI" sz="1000" kern="1200" dirty="0" smtClean="0"/>
            <a:t> </a:t>
          </a:r>
          <a:r>
            <a:rPr lang="fi-FI" sz="1000" kern="1200" dirty="0" err="1" smtClean="0"/>
            <a:t>specialsjukvård</a:t>
          </a:r>
          <a:endParaRPr lang="fi-FI" sz="1000" kern="1200" dirty="0"/>
        </a:p>
      </dsp:txBody>
      <dsp:txXfrm>
        <a:off x="7697439" y="2101142"/>
        <a:ext cx="2553555" cy="1702370"/>
      </dsp:txXfrm>
    </dsp:sp>
    <dsp:sp modelId="{1DB8C4DD-78A2-4E98-903A-A71FA4CA5D23}">
      <dsp:nvSpPr>
        <dsp:cNvPr id="0" name=""/>
        <dsp:cNvSpPr/>
      </dsp:nvSpPr>
      <dsp:spPr>
        <a:xfrm>
          <a:off x="5262559" y="4199571"/>
          <a:ext cx="1702370" cy="1702370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00" b="1" kern="1200" dirty="0" err="1" smtClean="0"/>
            <a:t>Boendehandledare</a:t>
          </a:r>
          <a:endParaRPr lang="fi-FI" sz="1000" b="1" kern="1200" dirty="0"/>
        </a:p>
      </dsp:txBody>
      <dsp:txXfrm>
        <a:off x="5511865" y="4448877"/>
        <a:ext cx="1203758" cy="1203758"/>
      </dsp:txXfrm>
    </dsp:sp>
    <dsp:sp modelId="{314058A7-69DF-4A50-A0F2-BA96F25ACE9B}">
      <dsp:nvSpPr>
        <dsp:cNvPr id="0" name=""/>
        <dsp:cNvSpPr/>
      </dsp:nvSpPr>
      <dsp:spPr>
        <a:xfrm>
          <a:off x="7135166" y="4199571"/>
          <a:ext cx="2553555" cy="1702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 </a:t>
          </a:r>
          <a:r>
            <a:rPr lang="fi-FI" sz="1000" kern="1200" dirty="0" err="1" smtClean="0"/>
            <a:t>boenderelaterade</a:t>
          </a:r>
          <a:r>
            <a:rPr lang="fi-FI" sz="1000" kern="1200" dirty="0" smtClean="0"/>
            <a:t> </a:t>
          </a:r>
          <a:r>
            <a:rPr lang="fi-FI" sz="1000" kern="1200" dirty="0" err="1" smtClean="0"/>
            <a:t>frågor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000" kern="1200" dirty="0"/>
        </a:p>
      </dsp:txBody>
      <dsp:txXfrm>
        <a:off x="7135166" y="4199571"/>
        <a:ext cx="2553555" cy="1702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5719-94E6-4C83-A93F-9FB2AF043758}" type="datetimeFigureOut">
              <a:rPr lang="fi-FI" smtClean="0"/>
              <a:t>23.10.2018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1F2AC-EF7C-438B-925D-6664BCDD9F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673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956EC9-597C-40E3-B3F5-EAB7A3B6821A}" type="datetimeFigureOut">
              <a:rPr lang="fi-FI"/>
              <a:pPr>
                <a:defRPr/>
              </a:pPr>
              <a:t>23.10.2018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52220B-28E9-4D5F-AEAE-7B1EBEECD8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697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2220B-28E9-4D5F-AEAE-7B1EBEECD88E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689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2220B-28E9-4D5F-AEAE-7B1EBEECD88E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537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2220B-28E9-4D5F-AEAE-7B1EBEECD88E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4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2220B-28E9-4D5F-AEAE-7B1EBEECD88E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32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2220B-28E9-4D5F-AEAE-7B1EBEECD88E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0069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D274-9957-F14C-8EA2-7129B63473F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148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2220B-28E9-4D5F-AEAE-7B1EBEECD88E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02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246-8194-4A99-8D54-BA018EEA8FF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648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4D2-4CEB-4472-874B-DE2B47679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11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86B-3177-458C-A055-DF6CB5F6E1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553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0B2-64C6-4CCD-BE61-F167E3183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186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9DF3-D7BE-4C4A-A747-32E2FECB0E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5203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610C-9ACA-48E1-AE69-797BEAB174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467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FB45-9A1F-4BF1-AEB1-168A3EE59D0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3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DBF-2A29-43B1-9F7E-346CAF37AC6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058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3895-AB2C-4C0C-8295-D1EE2770F9C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4604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B2FB-3A4B-4871-9BF7-9291A37AF9F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6638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BF7D-A071-4EEB-BDBC-D210FAA6695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760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C2EC4-E07B-4C1C-85C1-1FD619598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232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3441-211B-4FAE-844A-6F0F418E898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3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46FE-DE78-43ED-B92F-F451ED1A685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2267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3C52-3939-4B31-8F57-2F1453C471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648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5816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191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2C2E-1894-47C6-8C45-A75AB5596D3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1781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BA27-5A6D-4D9A-B51A-B3F539A5E9A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4973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67264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28082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1994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0BBBE-72AA-48AE-B8C9-683FB2D149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3618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668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99973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84904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64275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34703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0039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20235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35360" y="692696"/>
            <a:ext cx="11521280" cy="12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pPr lvl="0"/>
            <a:r>
              <a:rPr lang="fi-FI" dirty="0" smtClean="0"/>
              <a:t>CLICK TO ADD TITLE</a:t>
            </a:r>
            <a:endParaRPr lang="en-US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35360" y="2204865"/>
            <a:ext cx="115212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92075" indent="0" algn="ctr">
              <a:lnSpc>
                <a:spcPct val="80000"/>
              </a:lnSpc>
              <a:buClr>
                <a:schemeClr val="tx1"/>
              </a:buClr>
              <a:buFont typeface="Arial"/>
              <a:buNone/>
              <a:defRPr b="1">
                <a:latin typeface="+mn-lt"/>
                <a:cs typeface="Gotham narrow bold"/>
              </a:defRPr>
            </a:lvl1pPr>
            <a:lvl2pPr marL="382588" indent="0" algn="ctr">
              <a:lnSpc>
                <a:spcPct val="80000"/>
              </a:lnSpc>
              <a:buFont typeface="Arial"/>
              <a:buNone/>
              <a:defRPr>
                <a:latin typeface="Gotham Narrow Book"/>
                <a:cs typeface="Gotham Narrow Book"/>
              </a:defRPr>
            </a:lvl2pPr>
            <a:lvl3pPr marL="7651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3pPr>
            <a:lvl4pPr marL="124142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4pPr>
            <a:lvl5pPr marL="1717675" indent="0" algn="ctr">
              <a:lnSpc>
                <a:spcPct val="80000"/>
              </a:lnSpc>
              <a:buNone/>
              <a:defRPr>
                <a:latin typeface="Gotham Narrow Book"/>
                <a:cs typeface="Gotham Narrow Book"/>
              </a:defRPr>
            </a:lvl5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16/02/2017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Biomedicum 17.5.2018 / Frida Westerback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28" name="Ryhmä 27"/>
          <p:cNvGrpSpPr/>
          <p:nvPr userDrawn="1"/>
        </p:nvGrpSpPr>
        <p:grpSpPr bwMode="white">
          <a:xfrm>
            <a:off x="347251" y="260249"/>
            <a:ext cx="1767300" cy="1656360"/>
            <a:chOff x="1311275" y="373063"/>
            <a:chExt cx="6524625" cy="6115050"/>
          </a:xfrm>
          <a:solidFill>
            <a:schemeClr val="tx1"/>
          </a:solidFill>
        </p:grpSpPr>
        <p:sp>
          <p:nvSpPr>
            <p:cNvPr id="29" name="Rectangle 5"/>
            <p:cNvSpPr>
              <a:spLocks noChangeArrowheads="1"/>
            </p:cNvSpPr>
            <p:nvPr userDrawn="1"/>
          </p:nvSpPr>
          <p:spPr bwMode="white">
            <a:xfrm>
              <a:off x="4267200" y="5875338"/>
              <a:ext cx="609600" cy="612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6"/>
            <p:cNvSpPr>
              <a:spLocks noChangeArrowheads="1"/>
            </p:cNvSpPr>
            <p:nvPr userDrawn="1"/>
          </p:nvSpPr>
          <p:spPr bwMode="white">
            <a:xfrm>
              <a:off x="4267200" y="373063"/>
              <a:ext cx="609600" cy="609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7"/>
            <p:cNvSpPr>
              <a:spLocks noEditPoints="1"/>
            </p:cNvSpPr>
            <p:nvPr userDrawn="1"/>
          </p:nvSpPr>
          <p:spPr bwMode="white">
            <a:xfrm>
              <a:off x="1311275" y="1436688"/>
              <a:ext cx="6524625" cy="4152900"/>
            </a:xfrm>
            <a:custGeom>
              <a:avLst/>
              <a:gdLst>
                <a:gd name="T0" fmla="*/ 3947 w 4110"/>
                <a:gd name="T1" fmla="*/ 1670 h 2616"/>
                <a:gd name="T2" fmla="*/ 3459 w 4110"/>
                <a:gd name="T3" fmla="*/ 1403 h 2616"/>
                <a:gd name="T4" fmla="*/ 3294 w 4110"/>
                <a:gd name="T5" fmla="*/ 1199 h 2616"/>
                <a:gd name="T6" fmla="*/ 3062 w 4110"/>
                <a:gd name="T7" fmla="*/ 1048 h 2616"/>
                <a:gd name="T8" fmla="*/ 2897 w 4110"/>
                <a:gd name="T9" fmla="*/ 789 h 2616"/>
                <a:gd name="T10" fmla="*/ 2734 w 4110"/>
                <a:gd name="T11" fmla="*/ 314 h 2616"/>
                <a:gd name="T12" fmla="*/ 2417 w 4110"/>
                <a:gd name="T13" fmla="*/ 63 h 2616"/>
                <a:gd name="T14" fmla="*/ 2077 w 4110"/>
                <a:gd name="T15" fmla="*/ 19 h 2616"/>
                <a:gd name="T16" fmla="*/ 2204 w 4110"/>
                <a:gd name="T17" fmla="*/ 197 h 2616"/>
                <a:gd name="T18" fmla="*/ 2175 w 4110"/>
                <a:gd name="T19" fmla="*/ 357 h 2616"/>
                <a:gd name="T20" fmla="*/ 2041 w 4110"/>
                <a:gd name="T21" fmla="*/ 433 h 2616"/>
                <a:gd name="T22" fmla="*/ 1818 w 4110"/>
                <a:gd name="T23" fmla="*/ 362 h 2616"/>
                <a:gd name="T24" fmla="*/ 1518 w 4110"/>
                <a:gd name="T25" fmla="*/ 159 h 2616"/>
                <a:gd name="T26" fmla="*/ 1213 w 4110"/>
                <a:gd name="T27" fmla="*/ 130 h 2616"/>
                <a:gd name="T28" fmla="*/ 1198 w 4110"/>
                <a:gd name="T29" fmla="*/ 209 h 2616"/>
                <a:gd name="T30" fmla="*/ 1401 w 4110"/>
                <a:gd name="T31" fmla="*/ 481 h 2616"/>
                <a:gd name="T32" fmla="*/ 1555 w 4110"/>
                <a:gd name="T33" fmla="*/ 708 h 2616"/>
                <a:gd name="T34" fmla="*/ 1672 w 4110"/>
                <a:gd name="T35" fmla="*/ 796 h 2616"/>
                <a:gd name="T36" fmla="*/ 1405 w 4110"/>
                <a:gd name="T37" fmla="*/ 787 h 2616"/>
                <a:gd name="T38" fmla="*/ 1102 w 4110"/>
                <a:gd name="T39" fmla="*/ 558 h 2616"/>
                <a:gd name="T40" fmla="*/ 821 w 4110"/>
                <a:gd name="T41" fmla="*/ 395 h 2616"/>
                <a:gd name="T42" fmla="*/ 531 w 4110"/>
                <a:gd name="T43" fmla="*/ 426 h 2616"/>
                <a:gd name="T44" fmla="*/ 748 w 4110"/>
                <a:gd name="T45" fmla="*/ 537 h 2616"/>
                <a:gd name="T46" fmla="*/ 762 w 4110"/>
                <a:gd name="T47" fmla="*/ 704 h 2616"/>
                <a:gd name="T48" fmla="*/ 608 w 4110"/>
                <a:gd name="T49" fmla="*/ 689 h 2616"/>
                <a:gd name="T50" fmla="*/ 387 w 4110"/>
                <a:gd name="T51" fmla="*/ 529 h 2616"/>
                <a:gd name="T52" fmla="*/ 103 w 4110"/>
                <a:gd name="T53" fmla="*/ 499 h 2616"/>
                <a:gd name="T54" fmla="*/ 157 w 4110"/>
                <a:gd name="T55" fmla="*/ 597 h 2616"/>
                <a:gd name="T56" fmla="*/ 397 w 4110"/>
                <a:gd name="T57" fmla="*/ 913 h 2616"/>
                <a:gd name="T58" fmla="*/ 578 w 4110"/>
                <a:gd name="T59" fmla="*/ 1190 h 2616"/>
                <a:gd name="T60" fmla="*/ 954 w 4110"/>
                <a:gd name="T61" fmla="*/ 1253 h 2616"/>
                <a:gd name="T62" fmla="*/ 1184 w 4110"/>
                <a:gd name="T63" fmla="*/ 1316 h 2616"/>
                <a:gd name="T64" fmla="*/ 1250 w 4110"/>
                <a:gd name="T65" fmla="*/ 1526 h 2616"/>
                <a:gd name="T66" fmla="*/ 1365 w 4110"/>
                <a:gd name="T67" fmla="*/ 1691 h 2616"/>
                <a:gd name="T68" fmla="*/ 1601 w 4110"/>
                <a:gd name="T69" fmla="*/ 1766 h 2616"/>
                <a:gd name="T70" fmla="*/ 1384 w 4110"/>
                <a:gd name="T71" fmla="*/ 1823 h 2616"/>
                <a:gd name="T72" fmla="*/ 965 w 4110"/>
                <a:gd name="T73" fmla="*/ 1706 h 2616"/>
                <a:gd name="T74" fmla="*/ 971 w 4110"/>
                <a:gd name="T75" fmla="*/ 1890 h 2616"/>
                <a:gd name="T76" fmla="*/ 1173 w 4110"/>
                <a:gd name="T77" fmla="*/ 2136 h 2616"/>
                <a:gd name="T78" fmla="*/ 1534 w 4110"/>
                <a:gd name="T79" fmla="*/ 2226 h 2616"/>
                <a:gd name="T80" fmla="*/ 1883 w 4110"/>
                <a:gd name="T81" fmla="*/ 2182 h 2616"/>
                <a:gd name="T82" fmla="*/ 1985 w 4110"/>
                <a:gd name="T83" fmla="*/ 2299 h 2616"/>
                <a:gd name="T84" fmla="*/ 2154 w 4110"/>
                <a:gd name="T85" fmla="*/ 2418 h 2616"/>
                <a:gd name="T86" fmla="*/ 2476 w 4110"/>
                <a:gd name="T87" fmla="*/ 2413 h 2616"/>
                <a:gd name="T88" fmla="*/ 2797 w 4110"/>
                <a:gd name="T89" fmla="*/ 2585 h 2616"/>
                <a:gd name="T90" fmla="*/ 2803 w 4110"/>
                <a:gd name="T91" fmla="*/ 2395 h 2616"/>
                <a:gd name="T92" fmla="*/ 2594 w 4110"/>
                <a:gd name="T93" fmla="*/ 2119 h 2616"/>
                <a:gd name="T94" fmla="*/ 2403 w 4110"/>
                <a:gd name="T95" fmla="*/ 1960 h 2616"/>
                <a:gd name="T96" fmla="*/ 2426 w 4110"/>
                <a:gd name="T97" fmla="*/ 1890 h 2616"/>
                <a:gd name="T98" fmla="*/ 2663 w 4110"/>
                <a:gd name="T99" fmla="*/ 1996 h 2616"/>
                <a:gd name="T100" fmla="*/ 3012 w 4110"/>
                <a:gd name="T101" fmla="*/ 2088 h 2616"/>
                <a:gd name="T102" fmla="*/ 3156 w 4110"/>
                <a:gd name="T103" fmla="*/ 2125 h 2616"/>
                <a:gd name="T104" fmla="*/ 3035 w 4110"/>
                <a:gd name="T105" fmla="*/ 1900 h 2616"/>
                <a:gd name="T106" fmla="*/ 2837 w 4110"/>
                <a:gd name="T107" fmla="*/ 1698 h 2616"/>
                <a:gd name="T108" fmla="*/ 3185 w 4110"/>
                <a:gd name="T109" fmla="*/ 1746 h 2616"/>
                <a:gd name="T110" fmla="*/ 3440 w 4110"/>
                <a:gd name="T111" fmla="*/ 1741 h 2616"/>
                <a:gd name="T112" fmla="*/ 3596 w 4110"/>
                <a:gd name="T113" fmla="*/ 1842 h 2616"/>
                <a:gd name="T114" fmla="*/ 3951 w 4110"/>
                <a:gd name="T115" fmla="*/ 1816 h 2616"/>
                <a:gd name="T116" fmla="*/ 2246 w 4110"/>
                <a:gd name="T117" fmla="*/ 1449 h 2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10" h="2616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82363213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2644-0DE0-4B44-B392-D3D82546F96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7548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9E99C8-8CCD-4720-861E-909799E61B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23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1E670-1F5B-4A49-8DE6-16F3E62BC8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317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2BE6E-C6A5-49AA-ACE1-B5E473E2AE7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2920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1047413" y="0"/>
            <a:ext cx="1141412" cy="6858000"/>
          </a:xfrm>
          <a:custGeom>
            <a:avLst/>
            <a:gdLst>
              <a:gd name="T0" fmla="*/ 107499 w 2359"/>
              <a:gd name="T1" fmla="*/ 0 h 14300"/>
              <a:gd name="T2" fmla="*/ 0 w 2359"/>
              <a:gd name="T3" fmla="*/ 340023 h 14300"/>
              <a:gd name="T4" fmla="*/ 115731 w 2359"/>
              <a:gd name="T5" fmla="*/ 771645 h 14300"/>
              <a:gd name="T6" fmla="*/ 0 w 2359"/>
              <a:gd name="T7" fmla="*/ 1203267 h 14300"/>
              <a:gd name="T8" fmla="*/ 115731 w 2359"/>
              <a:gd name="T9" fmla="*/ 1634890 h 14300"/>
              <a:gd name="T10" fmla="*/ 0 w 2359"/>
              <a:gd name="T11" fmla="*/ 2066032 h 14300"/>
              <a:gd name="T12" fmla="*/ 115731 w 2359"/>
              <a:gd name="T13" fmla="*/ 2497655 h 14300"/>
              <a:gd name="T14" fmla="*/ 115731 w 2359"/>
              <a:gd name="T15" fmla="*/ 2519716 h 14300"/>
              <a:gd name="T16" fmla="*/ 0 w 2359"/>
              <a:gd name="T17" fmla="*/ 2951338 h 14300"/>
              <a:gd name="T18" fmla="*/ 115731 w 2359"/>
              <a:gd name="T19" fmla="*/ 3382481 h 14300"/>
              <a:gd name="T20" fmla="*/ 0 w 2359"/>
              <a:gd name="T21" fmla="*/ 3814103 h 14300"/>
              <a:gd name="T22" fmla="*/ 115731 w 2359"/>
              <a:gd name="T23" fmla="*/ 4245725 h 14300"/>
              <a:gd name="T24" fmla="*/ 0 w 2359"/>
              <a:gd name="T25" fmla="*/ 4676868 h 14300"/>
              <a:gd name="T26" fmla="*/ 115731 w 2359"/>
              <a:gd name="T27" fmla="*/ 5108491 h 14300"/>
              <a:gd name="T28" fmla="*/ 0 w 2359"/>
              <a:gd name="T29" fmla="*/ 5540113 h 14300"/>
              <a:gd name="T30" fmla="*/ 115731 w 2359"/>
              <a:gd name="T31" fmla="*/ 5971256 h 14300"/>
              <a:gd name="T32" fmla="*/ 0 w 2359"/>
              <a:gd name="T33" fmla="*/ 6402878 h 14300"/>
              <a:gd name="T34" fmla="*/ 115731 w 2359"/>
              <a:gd name="T35" fmla="*/ 6834501 h 14300"/>
              <a:gd name="T36" fmla="*/ 115247 w 2359"/>
              <a:gd name="T37" fmla="*/ 6858000 h 14300"/>
              <a:gd name="T38" fmla="*/ 1142297 w 2359"/>
              <a:gd name="T39" fmla="*/ 6858000 h 14300"/>
              <a:gd name="T40" fmla="*/ 1142297 w 2359"/>
              <a:gd name="T41" fmla="*/ 0 h 14300"/>
              <a:gd name="T42" fmla="*/ 107499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1FA9CE-8AD9-4364-A5E8-1B0EB4A03A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740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7041-5413-405B-B8C6-BA08AE416F2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298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9A84-7471-4F64-9B22-02420ECEB2D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1071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CB81-A70A-4C70-B957-29C415D143B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3352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B259-2045-4E90-BAE4-C5F4CC7E620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4498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3EC4-A40C-4726-85D3-2B6C002B86D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09692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02421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44006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2375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613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183137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576490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56593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47078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425583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955963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202035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9F6D-94EA-4819-97CB-80D08914EFA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365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531928-6C38-4BDF-AA8B-509D6C2D62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8338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1783-E466-40C7-BD3C-A81A0BCBAB6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743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304F7-58E3-453B-B9DD-2C44208D65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5914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87E67-8265-4660-986D-AF78B07ACA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399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C4075-FB48-4E21-A188-CD59CF4C80F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41519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A4FC-75C3-45F2-8B96-9FCD9F8B790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8304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2282-04A0-4A1E-B0F8-A85A101FF7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34772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F329-E48E-4D95-BD79-09A148C0BCE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94929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0DA5-8837-4368-9873-6C9E2602C3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1884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973154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20117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287697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784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B035FF-B3C0-4CBF-AFCC-217D19988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1330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0737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759605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13349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720426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9123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40598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F7FA-814A-42EE-9FF5-8145637E328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60734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82FF55-A701-4B72-9E59-8F3FA2AFFF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0216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063E-90CA-4C26-8F88-627398BD6C3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65904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6"/>
          <p:cNvSpPr>
            <a:spLocks noChangeArrowheads="1"/>
          </p:cNvSpPr>
          <p:nvPr/>
        </p:nvSpPr>
        <p:spPr bwMode="auto">
          <a:xfrm>
            <a:off x="11050588" y="0"/>
            <a:ext cx="1141412" cy="6858000"/>
          </a:xfrm>
          <a:prstGeom prst="rect">
            <a:avLst/>
          </a:pr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i-FI" alt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E72A31-BE5D-4585-B282-770DC85018F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56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E2A29-3C3C-4B25-ABFE-CBBAD8606C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5191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260F-82A6-479E-A080-D6FB8D1F04C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68377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8DDF9-D677-4A74-B0CD-A3A36C6BB3D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77759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2B8C-63F0-4A7B-AEBA-C0E7EA0477F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39460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BE2A-0A83-42EC-B407-16ED4F1D9B0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19131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8F7A-131B-4003-850A-D37AF0D4C36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77215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11646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189898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210813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446543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2897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C6C-3633-4E4E-A1CE-7741E7EBFD5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21141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10168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753138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913522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8224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074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C8933F-2D5B-4E8A-B1D8-F79D0157254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21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64" r:id="rId22"/>
    <p:sldLayoutId id="2147483865" r:id="rId23"/>
    <p:sldLayoutId id="2147483866" r:id="rId24"/>
    <p:sldLayoutId id="2147483829" r:id="rId25"/>
    <p:sldLayoutId id="2147483830" r:id="rId26"/>
    <p:sldLayoutId id="2147483867" r:id="rId27"/>
    <p:sldLayoutId id="2147483868" r:id="rId28"/>
    <p:sldLayoutId id="2147483869" r:id="rId29"/>
    <p:sldLayoutId id="2147483870" r:id="rId30"/>
    <p:sldLayoutId id="2147483871" r:id="rId31"/>
    <p:sldLayoutId id="2147483872" r:id="rId32"/>
    <p:sldLayoutId id="2147483873" r:id="rId33"/>
    <p:sldLayoutId id="2147483874" r:id="rId34"/>
    <p:sldLayoutId id="2147483875" r:id="rId35"/>
    <p:sldLayoutId id="2147483876" r:id="rId36"/>
    <p:sldLayoutId id="2147483913" r:id="rId37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DD6B484F-519B-41F4-B1D9-AB68BFB479D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77" r:id="rId2"/>
    <p:sldLayoutId id="2147483832" r:id="rId3"/>
    <p:sldLayoutId id="2147483878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17219763-AB9D-4F66-8754-38C9008F676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89" r:id="rId2"/>
    <p:sldLayoutId id="2147483839" r:id="rId3"/>
    <p:sldLayoutId id="2147483890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614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29F141BB-E8E2-4B65-B763-31F7DC4C9D5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9246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901" r:id="rId2"/>
    <p:sldLayoutId id="2147483846" r:id="rId3"/>
    <p:sldLayoutId id="2147483902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7988" y="457200"/>
            <a:ext cx="10739437" cy="2071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/>
              <a:t>Navigator-</a:t>
            </a:r>
            <a:r>
              <a:rPr lang="en-US" sz="4800" dirty="0" err="1"/>
              <a:t>nätverkets</a:t>
            </a:r>
            <a:r>
              <a:rPr lang="en-US" sz="4800" dirty="0"/>
              <a:t> </a:t>
            </a:r>
            <a:r>
              <a:rPr lang="en-US" sz="4800" dirty="0" err="1" smtClean="0"/>
              <a:t>seminarium</a:t>
            </a:r>
            <a:r>
              <a:rPr lang="en-US" sz="4800" dirty="0"/>
              <a:t>: </a:t>
            </a:r>
            <a:r>
              <a:rPr lang="sv-SE" sz="4800" dirty="0"/>
              <a:t>Svenskspråkiga ungas uppfattningar om eget liv, välmående och </a:t>
            </a:r>
            <a:r>
              <a:rPr lang="sv-SE" sz="4800" dirty="0" smtClean="0"/>
              <a:t>framtid</a:t>
            </a:r>
            <a:br>
              <a:rPr lang="sv-SE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fi-FI" sz="4800" dirty="0" err="1" smtClean="0"/>
              <a:t>ons</a:t>
            </a:r>
            <a:r>
              <a:rPr lang="fi-FI" sz="4800" dirty="0" smtClean="0"/>
              <a:t> 17.10.2018 kl.8.30-12.00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407988" y="4722813"/>
            <a:ext cx="10709275" cy="971550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Workshoparbete</a:t>
            </a:r>
            <a:r>
              <a:rPr lang="fi-FI" dirty="0"/>
              <a:t> </a:t>
            </a:r>
            <a:r>
              <a:rPr lang="fi-FI" dirty="0" err="1" smtClean="0"/>
              <a:t>kring</a:t>
            </a:r>
            <a:r>
              <a:rPr lang="fi-FI" dirty="0" smtClean="0"/>
              <a:t> </a:t>
            </a:r>
            <a:r>
              <a:rPr lang="fi-FI" dirty="0" err="1" smtClean="0"/>
              <a:t>vinjett</a:t>
            </a:r>
            <a:r>
              <a:rPr lang="fi-FI" dirty="0" smtClean="0"/>
              <a:t> &amp; </a:t>
            </a:r>
            <a:r>
              <a:rPr lang="fi-FI" dirty="0" err="1" smtClean="0"/>
              <a:t>servicekarta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3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Från</a:t>
            </a:r>
            <a:r>
              <a:rPr lang="fi-FI" dirty="0"/>
              <a:t> </a:t>
            </a:r>
            <a:r>
              <a:rPr lang="fi-FI" dirty="0" err="1"/>
              <a:t>nätverk</a:t>
            </a:r>
            <a:r>
              <a:rPr lang="fi-FI" dirty="0"/>
              <a:t> </a:t>
            </a:r>
            <a:r>
              <a:rPr lang="fi-FI" dirty="0" err="1"/>
              <a:t>till</a:t>
            </a:r>
            <a:r>
              <a:rPr lang="fi-FI" dirty="0"/>
              <a:t> </a:t>
            </a:r>
            <a:r>
              <a:rPr lang="fi-FI" dirty="0" err="1"/>
              <a:t>knutarbete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Expertisen har utvecklats från individuell kompetens mot gemensam, delad och nätverkskompetens (Pukkila &amp; Helander 2016, 55).</a:t>
            </a:r>
          </a:p>
          <a:p>
            <a:r>
              <a:rPr lang="sv-SE" dirty="0"/>
              <a:t>Ny form av kompetens inom team- och nätverksarbete – förhandlande knutarbete (Engeström 2008). </a:t>
            </a:r>
            <a:endParaRPr lang="sv-SE" dirty="0" smtClean="0"/>
          </a:p>
          <a:p>
            <a:r>
              <a:rPr lang="sv-SE" dirty="0" smtClean="0"/>
              <a:t>Knutarbete </a:t>
            </a:r>
            <a:r>
              <a:rPr lang="sv-SE" dirty="0"/>
              <a:t>är ett servicebrukarorienterat arbetssätt. Knutarna är tillfälliga team byggda efter klienternas behov.</a:t>
            </a:r>
          </a:p>
          <a:p>
            <a:r>
              <a:rPr lang="sv-SE" dirty="0"/>
              <a:t>Som arbetssätt förutsätter knutarbetet professionell gränsöverskridning, öppenhet, förtroende och snabb reaktionsförmåga (Engeström 2008). 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2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9315E-5A66-CF44-AE5D-C333B2F730C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127102"/>
              </p:ext>
            </p:extLst>
          </p:nvPr>
        </p:nvGraphicFramePr>
        <p:xfrm>
          <a:off x="335360" y="477077"/>
          <a:ext cx="1267340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Kuv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6623" y="367123"/>
            <a:ext cx="1310754" cy="1310754"/>
          </a:xfrm>
          <a:prstGeom prst="rect">
            <a:avLst/>
          </a:prstGeom>
        </p:spPr>
      </p:pic>
      <p:cxnSp>
        <p:nvCxnSpPr>
          <p:cNvPr id="12" name="Suora nuoliyhdysviiva 11"/>
          <p:cNvCxnSpPr/>
          <p:nvPr/>
        </p:nvCxnSpPr>
        <p:spPr>
          <a:xfrm flipV="1">
            <a:off x="8904312" y="1124744"/>
            <a:ext cx="864096" cy="1927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uva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0643" y="2071355"/>
            <a:ext cx="1310754" cy="131075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0643" y="3961781"/>
            <a:ext cx="1310754" cy="1310754"/>
          </a:xfrm>
          <a:prstGeom prst="rect">
            <a:avLst/>
          </a:prstGeom>
        </p:spPr>
      </p:pic>
      <p:cxnSp>
        <p:nvCxnSpPr>
          <p:cNvPr id="17" name="Suora nuoliyhdysviiva 16"/>
          <p:cNvCxnSpPr/>
          <p:nvPr/>
        </p:nvCxnSpPr>
        <p:spPr>
          <a:xfrm flipV="1">
            <a:off x="9264352" y="2985474"/>
            <a:ext cx="864096" cy="2644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>
            <a:off x="9336360" y="3853131"/>
            <a:ext cx="720080" cy="3730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/>
          <p:cNvCxnSpPr/>
          <p:nvPr/>
        </p:nvCxnSpPr>
        <p:spPr>
          <a:xfrm>
            <a:off x="10886020" y="3429405"/>
            <a:ext cx="0" cy="4759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404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Workshop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b="1" dirty="0" err="1" smtClean="0"/>
              <a:t>Forma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grupper</a:t>
            </a:r>
            <a:r>
              <a:rPr lang="fi-FI" sz="2000" b="1" dirty="0" smtClean="0"/>
              <a:t> </a:t>
            </a:r>
            <a:r>
              <a:rPr lang="fi-FI" sz="2000" b="1" dirty="0" err="1" smtClean="0"/>
              <a:t>på</a:t>
            </a:r>
            <a:r>
              <a:rPr lang="fi-FI" sz="2000" b="1" dirty="0" smtClean="0"/>
              <a:t> 4-5 </a:t>
            </a:r>
            <a:r>
              <a:rPr lang="fi-FI" sz="2000" b="1" dirty="0" err="1" smtClean="0"/>
              <a:t>personer</a:t>
            </a:r>
            <a:endParaRPr lang="fi-FI" sz="2000" b="1" dirty="0" smtClean="0"/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 err="1" smtClean="0"/>
              <a:t>Diskussionsfrågor</a:t>
            </a:r>
            <a:r>
              <a:rPr lang="fi-FI" sz="2000" b="1" dirty="0" smtClean="0"/>
              <a:t> </a:t>
            </a:r>
          </a:p>
          <a:p>
            <a:pPr marL="0" indent="0">
              <a:buNone/>
            </a:pPr>
            <a:endParaRPr lang="fi-FI" sz="2000" b="1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 smtClean="0"/>
              <a:t>Servicekarta</a:t>
            </a:r>
            <a:r>
              <a:rPr lang="fi-FI" sz="2000" dirty="0" smtClean="0"/>
              <a:t> </a:t>
            </a:r>
            <a:r>
              <a:rPr lang="fi-FI" sz="2000" dirty="0" err="1" smtClean="0"/>
              <a:t>som</a:t>
            </a:r>
            <a:r>
              <a:rPr lang="fi-FI" sz="2000" dirty="0" smtClean="0"/>
              <a:t> </a:t>
            </a:r>
            <a:r>
              <a:rPr lang="fi-FI" sz="2000" dirty="0" err="1" smtClean="0"/>
              <a:t>verktyg</a:t>
            </a:r>
            <a:r>
              <a:rPr lang="fi-FI" sz="2000" dirty="0" smtClean="0"/>
              <a:t> för </a:t>
            </a:r>
            <a:r>
              <a:rPr lang="fi-FI" sz="2000" dirty="0" err="1" smtClean="0"/>
              <a:t>professionella</a:t>
            </a:r>
            <a:r>
              <a:rPr lang="fi-FI" sz="2000" dirty="0" smtClean="0"/>
              <a:t> – </a:t>
            </a:r>
            <a:r>
              <a:rPr lang="fi-FI" sz="2000" dirty="0" err="1" smtClean="0"/>
              <a:t>hur</a:t>
            </a:r>
            <a:r>
              <a:rPr lang="fi-FI" sz="2000" dirty="0" smtClean="0"/>
              <a:t> </a:t>
            </a:r>
            <a:r>
              <a:rPr lang="fi-FI" sz="2000" dirty="0" err="1" smtClean="0"/>
              <a:t>ser</a:t>
            </a:r>
            <a:r>
              <a:rPr lang="fi-FI" sz="2000" dirty="0" smtClean="0"/>
              <a:t> </a:t>
            </a:r>
            <a:r>
              <a:rPr lang="fi-FI" sz="2000" dirty="0" err="1" smtClean="0"/>
              <a:t>ni</a:t>
            </a:r>
            <a:r>
              <a:rPr lang="fi-FI" sz="2000" dirty="0" smtClean="0"/>
              <a:t> </a:t>
            </a:r>
            <a:r>
              <a:rPr lang="fi-FI" sz="2000" dirty="0" err="1" smtClean="0"/>
              <a:t>som</a:t>
            </a:r>
            <a:r>
              <a:rPr lang="fi-FI" sz="2000" dirty="0" smtClean="0"/>
              <a:t> </a:t>
            </a:r>
            <a:r>
              <a:rPr lang="fi-FI" sz="2000" dirty="0" err="1" smtClean="0"/>
              <a:t>professionella</a:t>
            </a:r>
            <a:r>
              <a:rPr lang="fi-FI" sz="2000" dirty="0" smtClean="0"/>
              <a:t>/</a:t>
            </a:r>
            <a:r>
              <a:rPr lang="fi-FI" sz="2000" dirty="0" err="1" smtClean="0"/>
              <a:t>studerande</a:t>
            </a:r>
            <a:r>
              <a:rPr lang="fi-FI" sz="2000" dirty="0" smtClean="0"/>
              <a:t>/</a:t>
            </a:r>
            <a:r>
              <a:rPr lang="fi-FI" sz="2000" dirty="0" err="1" smtClean="0"/>
              <a:t>unga</a:t>
            </a:r>
            <a:r>
              <a:rPr lang="fi-FI" sz="2000" dirty="0" smtClean="0"/>
              <a:t> </a:t>
            </a:r>
            <a:r>
              <a:rPr lang="fi-FI" sz="2000" dirty="0" err="1" smtClean="0"/>
              <a:t>vuxna</a:t>
            </a:r>
            <a:r>
              <a:rPr lang="fi-FI" sz="2000" dirty="0" smtClean="0"/>
              <a:t> </a:t>
            </a:r>
            <a:r>
              <a:rPr lang="fi-FI" sz="2000" dirty="0" err="1" smtClean="0"/>
              <a:t>på</a:t>
            </a:r>
            <a:r>
              <a:rPr lang="fi-FI" sz="2000" dirty="0" smtClean="0"/>
              <a:t> </a:t>
            </a:r>
            <a:r>
              <a:rPr lang="fi-FI" sz="2000" dirty="0" err="1" smtClean="0"/>
              <a:t>skissen</a:t>
            </a:r>
            <a:r>
              <a:rPr lang="fi-FI" sz="2000" dirty="0" smtClean="0"/>
              <a:t>? </a:t>
            </a:r>
            <a:r>
              <a:rPr lang="fi-FI" sz="2000" dirty="0" err="1" smtClean="0"/>
              <a:t>Finns</a:t>
            </a:r>
            <a:r>
              <a:rPr lang="fi-FI" sz="2000" dirty="0" smtClean="0"/>
              <a:t> alla </a:t>
            </a:r>
            <a:r>
              <a:rPr lang="fi-FI" sz="2000" dirty="0" err="1" smtClean="0"/>
              <a:t>relevanta</a:t>
            </a:r>
            <a:r>
              <a:rPr lang="fi-FI" sz="2000" dirty="0" smtClean="0"/>
              <a:t> </a:t>
            </a:r>
            <a:r>
              <a:rPr lang="fi-FI" sz="2000" smtClean="0"/>
              <a:t>serviceformer </a:t>
            </a:r>
            <a:r>
              <a:rPr lang="fi-FI" sz="2000" dirty="0" err="1" smtClean="0"/>
              <a:t>med</a:t>
            </a:r>
            <a:r>
              <a:rPr lang="fi-FI" sz="2000" dirty="0" smtClean="0"/>
              <a:t>? </a:t>
            </a:r>
            <a:r>
              <a:rPr lang="fi-FI" sz="2000" dirty="0" err="1" smtClean="0"/>
              <a:t>Hur</a:t>
            </a:r>
            <a:r>
              <a:rPr lang="fi-FI" sz="2000" dirty="0" smtClean="0"/>
              <a:t> </a:t>
            </a:r>
            <a:r>
              <a:rPr lang="fi-FI" sz="2000" dirty="0" err="1" smtClean="0"/>
              <a:t>kunde</a:t>
            </a:r>
            <a:r>
              <a:rPr lang="fi-FI" sz="2000" dirty="0" smtClean="0"/>
              <a:t> </a:t>
            </a:r>
            <a:r>
              <a:rPr lang="fi-FI" sz="2000" dirty="0" err="1" smtClean="0"/>
              <a:t>servicekartan</a:t>
            </a:r>
            <a:r>
              <a:rPr lang="fi-FI" sz="2000" dirty="0" smtClean="0"/>
              <a:t> </a:t>
            </a:r>
            <a:r>
              <a:rPr lang="fi-FI" sz="2000" dirty="0" err="1" smtClean="0"/>
              <a:t>utvecklas</a:t>
            </a:r>
            <a:r>
              <a:rPr lang="fi-FI" sz="20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 smtClean="0"/>
              <a:t>Arbeta</a:t>
            </a:r>
            <a:r>
              <a:rPr lang="fi-FI" sz="2000" dirty="0" smtClean="0"/>
              <a:t> </a:t>
            </a:r>
            <a:r>
              <a:rPr lang="fi-FI" sz="2000" dirty="0" err="1" smtClean="0"/>
              <a:t>utgående</a:t>
            </a:r>
            <a:r>
              <a:rPr lang="fi-FI" sz="2000" dirty="0" smtClean="0"/>
              <a:t> </a:t>
            </a:r>
            <a:r>
              <a:rPr lang="fi-FI" sz="2000" dirty="0" err="1" smtClean="0"/>
              <a:t>från</a:t>
            </a:r>
            <a:r>
              <a:rPr lang="fi-FI" sz="2000" dirty="0" smtClean="0"/>
              <a:t> </a:t>
            </a:r>
            <a:r>
              <a:rPr lang="fi-FI" sz="2000" dirty="0" err="1" smtClean="0"/>
              <a:t>vinjetten</a:t>
            </a:r>
            <a:r>
              <a:rPr lang="fi-FI" sz="2000" dirty="0" smtClean="0"/>
              <a:t> (Jan). </a:t>
            </a:r>
            <a:r>
              <a:rPr lang="fi-FI" sz="2000" dirty="0" err="1" smtClean="0"/>
              <a:t>Hurdana</a:t>
            </a:r>
            <a:r>
              <a:rPr lang="fi-FI" sz="2000" dirty="0" smtClean="0"/>
              <a:t> </a:t>
            </a:r>
            <a:r>
              <a:rPr lang="sv-SE" sz="2000" dirty="0" smtClean="0"/>
              <a:t>tillfälliga team (knutar) </a:t>
            </a:r>
            <a:r>
              <a:rPr lang="sv-SE" sz="2000" dirty="0"/>
              <a:t>byggda efter </a:t>
            </a:r>
            <a:r>
              <a:rPr lang="sv-SE" sz="2000" dirty="0" smtClean="0"/>
              <a:t>den ungas behov kunde formas i detta fall? Utgå från den unga och använd servicekartan vid behov som stöd.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000" dirty="0" smtClean="0"/>
              <a:t>Hurdana möjligheter och utmaningar medför knutarbetet i Jans fall?</a:t>
            </a:r>
            <a:endParaRPr lang="fi-FI" sz="2000" dirty="0" smtClean="0"/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b="1" dirty="0" err="1"/>
              <a:t>Skriv</a:t>
            </a:r>
            <a:r>
              <a:rPr lang="fi-FI" sz="2000" b="1" dirty="0"/>
              <a:t>/</a:t>
            </a:r>
            <a:r>
              <a:rPr lang="fi-FI" sz="2000" b="1" dirty="0" err="1"/>
              <a:t>skissa</a:t>
            </a:r>
            <a:r>
              <a:rPr lang="fi-FI" sz="2000" b="1" dirty="0"/>
              <a:t> </a:t>
            </a:r>
            <a:r>
              <a:rPr lang="fi-FI" sz="2000" b="1" dirty="0" err="1"/>
              <a:t>gruppens</a:t>
            </a:r>
            <a:r>
              <a:rPr lang="fi-FI" sz="2000" b="1" dirty="0"/>
              <a:t> </a:t>
            </a:r>
            <a:r>
              <a:rPr lang="fi-FI" sz="2000" b="1" dirty="0" err="1"/>
              <a:t>diskussion</a:t>
            </a:r>
            <a:r>
              <a:rPr lang="fi-FI" sz="2000" b="1" dirty="0"/>
              <a:t> </a:t>
            </a:r>
            <a:r>
              <a:rPr lang="fi-FI" sz="2000" b="1" dirty="0" err="1"/>
              <a:t>på</a:t>
            </a:r>
            <a:r>
              <a:rPr lang="fi-FI" sz="2000" b="1" dirty="0"/>
              <a:t> </a:t>
            </a:r>
            <a:r>
              <a:rPr lang="fi-FI" sz="2000" b="1" dirty="0" err="1"/>
              <a:t>flap-papper</a:t>
            </a:r>
            <a:r>
              <a:rPr lang="fi-FI" sz="2000" b="1" dirty="0"/>
              <a:t>.</a:t>
            </a:r>
          </a:p>
          <a:p>
            <a:pPr marL="0" indent="0">
              <a:buNone/>
            </a:pPr>
            <a:r>
              <a:rPr lang="fi-FI" sz="2000" b="1" dirty="0" err="1"/>
              <a:t>Sammanfatta</a:t>
            </a:r>
            <a:r>
              <a:rPr lang="fi-FI" sz="2000" b="1" dirty="0"/>
              <a:t> </a:t>
            </a:r>
            <a:r>
              <a:rPr lang="fi-FI" sz="2000" b="1" dirty="0" err="1"/>
              <a:t>kort</a:t>
            </a:r>
            <a:r>
              <a:rPr lang="fi-FI" sz="2000" b="1" dirty="0"/>
              <a:t> </a:t>
            </a:r>
            <a:r>
              <a:rPr lang="fi-FI" sz="2000" b="1" dirty="0" err="1"/>
              <a:t>till</a:t>
            </a:r>
            <a:r>
              <a:rPr lang="fi-FI" sz="2000" b="1" dirty="0"/>
              <a:t> </a:t>
            </a:r>
            <a:r>
              <a:rPr lang="fi-FI" sz="2000" b="1" dirty="0" err="1"/>
              <a:t>resten</a:t>
            </a:r>
            <a:r>
              <a:rPr lang="fi-FI" sz="2000" b="1" dirty="0"/>
              <a:t> av </a:t>
            </a:r>
            <a:r>
              <a:rPr lang="fi-FI" sz="2000" b="1" dirty="0" err="1"/>
              <a:t>nätverket</a:t>
            </a:r>
            <a:r>
              <a:rPr lang="fi-FI" sz="2000" b="1" dirty="0"/>
              <a:t>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76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624"/>
            <a:ext cx="10070369" cy="7120915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39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/>
              <a:t>Program 17.10.2018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>
              <a:buNone/>
            </a:pPr>
            <a:r>
              <a:rPr lang="sv-FI" sz="2800" dirty="0"/>
              <a:t>8.30-9.00 Kaffe</a:t>
            </a:r>
          </a:p>
          <a:p>
            <a:pPr marL="0" indent="0">
              <a:buNone/>
            </a:pPr>
            <a:r>
              <a:rPr lang="sv-FI" sz="2800" b="1" dirty="0"/>
              <a:t>9.00 </a:t>
            </a:r>
            <a:r>
              <a:rPr lang="sv-FI" sz="2800" dirty="0"/>
              <a:t>Välkommen </a:t>
            </a:r>
            <a:r>
              <a:rPr lang="sv-FI" sz="2800" i="1" dirty="0"/>
              <a:t>Frida Westerback </a:t>
            </a:r>
            <a:r>
              <a:rPr lang="sv-FI" sz="2800" dirty="0"/>
              <a:t>(Mathilda Wrede-institutet, Helsingfors universitet)</a:t>
            </a:r>
          </a:p>
          <a:p>
            <a:pPr marL="0" indent="0">
              <a:buNone/>
            </a:pPr>
            <a:r>
              <a:rPr lang="sv-FI" sz="2800" b="1" dirty="0"/>
              <a:t>9.10</a:t>
            </a:r>
            <a:r>
              <a:rPr lang="sv-FI" sz="2800" dirty="0"/>
              <a:t> Universitetslektor </a:t>
            </a:r>
            <a:r>
              <a:rPr lang="sv-FI" sz="2800" i="1" dirty="0"/>
              <a:t>Matilda Wrede-Jäntti </a:t>
            </a:r>
            <a:r>
              <a:rPr lang="sv-FI" sz="2800" dirty="0"/>
              <a:t>(Helsingfors universitet): Svenskspråkiga ungas uppfattningar om eget liv, välmående och framtid. Resultat ur Den svenskspråkiga </a:t>
            </a:r>
            <a:r>
              <a:rPr lang="sv-FI" sz="2800" dirty="0" smtClean="0"/>
              <a:t>Ungdomsbarometern </a:t>
            </a:r>
            <a:r>
              <a:rPr lang="sv-FI" sz="2800" dirty="0"/>
              <a:t>2018.</a:t>
            </a:r>
          </a:p>
          <a:p>
            <a:pPr marL="0" indent="0">
              <a:buNone/>
            </a:pPr>
            <a:r>
              <a:rPr lang="sv-FI" sz="2800" b="1" dirty="0"/>
              <a:t>9.55</a:t>
            </a:r>
            <a:r>
              <a:rPr lang="sv-FI" sz="2800" dirty="0"/>
              <a:t> Diskussion</a:t>
            </a:r>
          </a:p>
          <a:p>
            <a:pPr marL="0" indent="0">
              <a:buNone/>
            </a:pPr>
            <a:r>
              <a:rPr lang="sv-FI" sz="2800" b="1" dirty="0"/>
              <a:t>10.15</a:t>
            </a:r>
            <a:r>
              <a:rPr lang="sv-FI" sz="2800" dirty="0"/>
              <a:t> Paus</a:t>
            </a:r>
          </a:p>
          <a:p>
            <a:pPr marL="0" indent="0">
              <a:buNone/>
            </a:pPr>
            <a:r>
              <a:rPr lang="sv-FI" sz="2800" b="1" dirty="0"/>
              <a:t>10.30</a:t>
            </a:r>
            <a:r>
              <a:rPr lang="sv-FI" sz="2800" dirty="0"/>
              <a:t> Workshoparbete kring </a:t>
            </a:r>
            <a:r>
              <a:rPr lang="sv-FI" sz="2800" dirty="0" smtClean="0"/>
              <a:t>servicekarta</a:t>
            </a:r>
            <a:endParaRPr lang="sv-FI" sz="2800" dirty="0"/>
          </a:p>
          <a:p>
            <a:pPr marL="0" indent="0">
              <a:buNone/>
            </a:pPr>
            <a:r>
              <a:rPr lang="sv-FI" sz="2800" b="1" dirty="0"/>
              <a:t>11.50</a:t>
            </a:r>
            <a:r>
              <a:rPr lang="sv-FI" sz="2800" dirty="0"/>
              <a:t> Avslutning</a:t>
            </a:r>
          </a:p>
          <a:p>
            <a:pPr marL="0" indent="0">
              <a:buNone/>
            </a:pPr>
            <a:r>
              <a:rPr lang="sv-FI" i="1" dirty="0"/>
              <a:t> </a:t>
            </a:r>
            <a:endParaRPr lang="fi-FI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49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471488" y="441325"/>
            <a:ext cx="10661650" cy="5137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dirty="0" smtClean="0">
                <a:solidFill>
                  <a:schemeClr val="accent6"/>
                </a:solidFill>
                <a:latin typeface="+mj-lt"/>
              </a:rPr>
              <a:t>Seminarieserien </a:t>
            </a:r>
            <a:r>
              <a:rPr lang="sv-SE" sz="2800" dirty="0">
                <a:solidFill>
                  <a:schemeClr val="accent6"/>
                </a:solidFill>
                <a:latin typeface="+mj-lt"/>
              </a:rPr>
              <a:t>riktar sig till ungdomsaktörer i huvudstadsregionen som erbjuder </a:t>
            </a:r>
            <a:r>
              <a:rPr lang="sv-SE" sz="2800" dirty="0" smtClean="0">
                <a:solidFill>
                  <a:schemeClr val="accent6"/>
                </a:solidFill>
                <a:latin typeface="+mj-lt"/>
              </a:rPr>
              <a:t>välfärdsservice </a:t>
            </a:r>
            <a:r>
              <a:rPr lang="sv-SE" sz="2800" dirty="0">
                <a:solidFill>
                  <a:schemeClr val="accent6"/>
                </a:solidFill>
                <a:latin typeface="+mj-lt"/>
              </a:rPr>
              <a:t>till målgruppen 15–29-åringar. </a:t>
            </a:r>
            <a:endParaRPr lang="sv-SE" sz="2800" dirty="0" smtClean="0">
              <a:solidFill>
                <a:schemeClr val="accent6"/>
              </a:solidFill>
              <a:latin typeface="+mj-lt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dirty="0">
              <a:solidFill>
                <a:schemeClr val="accent6"/>
              </a:solidFill>
              <a:latin typeface="+mj-lt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dirty="0" smtClean="0">
                <a:solidFill>
                  <a:schemeClr val="accent6"/>
                </a:solidFill>
                <a:latin typeface="+mj-lt"/>
              </a:rPr>
              <a:t>Intresset </a:t>
            </a:r>
            <a:r>
              <a:rPr lang="sv-SE" sz="2800" dirty="0">
                <a:solidFill>
                  <a:schemeClr val="accent6"/>
                </a:solidFill>
                <a:latin typeface="+mj-lt"/>
              </a:rPr>
              <a:t>är att stödja utvecklandet av det tvåspråkiga </a:t>
            </a:r>
            <a:r>
              <a:rPr lang="sv-SE" sz="2800" dirty="0" err="1">
                <a:solidFill>
                  <a:schemeClr val="accent6"/>
                </a:solidFill>
                <a:latin typeface="+mj-lt"/>
              </a:rPr>
              <a:t>Ohjaamo</a:t>
            </a:r>
            <a:r>
              <a:rPr lang="sv-SE" sz="2800" dirty="0">
                <a:solidFill>
                  <a:schemeClr val="accent6"/>
                </a:solidFill>
                <a:latin typeface="+mj-lt"/>
              </a:rPr>
              <a:t>/Navigator-arbetet och syftet är att skapa ett </a:t>
            </a:r>
            <a:r>
              <a:rPr lang="sv-SE" sz="2800" dirty="0" smtClean="0">
                <a:solidFill>
                  <a:schemeClr val="accent6"/>
                </a:solidFill>
                <a:latin typeface="+mj-lt"/>
              </a:rPr>
              <a:t>svenskspråkigt </a:t>
            </a:r>
            <a:r>
              <a:rPr lang="sv-SE" sz="2800" dirty="0">
                <a:solidFill>
                  <a:schemeClr val="accent6"/>
                </a:solidFill>
                <a:latin typeface="+mj-lt"/>
              </a:rPr>
              <a:t>Navigator-samarbetsnätverk i samarbete med det finskspråkiga fältet. </a:t>
            </a:r>
            <a:endParaRPr lang="sv-SE" sz="2800" dirty="0" smtClean="0">
              <a:solidFill>
                <a:schemeClr val="accent6"/>
              </a:solidFill>
              <a:latin typeface="+mj-lt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v-SE" sz="2800" dirty="0">
              <a:solidFill>
                <a:schemeClr val="accent6"/>
              </a:solidFill>
              <a:latin typeface="+mj-lt"/>
            </a:endParaRP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v-SE" sz="2800" dirty="0" smtClean="0">
                <a:solidFill>
                  <a:schemeClr val="accent6"/>
                </a:solidFill>
                <a:latin typeface="+mj-lt"/>
              </a:rPr>
              <a:t>Nätverket </a:t>
            </a:r>
            <a:r>
              <a:rPr lang="sv-SE" sz="2800" dirty="0">
                <a:solidFill>
                  <a:schemeClr val="accent6"/>
                </a:solidFill>
                <a:latin typeface="+mj-lt"/>
              </a:rPr>
              <a:t>erbjuder en plattform för kompetensutveckling  genom reflektion kring teori och praktik tillsammans med inbjudna sakkunniga, professionella och unga vuxna.</a:t>
            </a:r>
            <a:endParaRPr lang="fi-FI" sz="2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23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Ambitioner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Föreliggande utvecklingsprocess </a:t>
            </a:r>
            <a:r>
              <a:rPr lang="sv-SE" dirty="0"/>
              <a:t>strävar efter att </a:t>
            </a:r>
            <a:r>
              <a:rPr lang="sv-SE" b="1" dirty="0"/>
              <a:t>stödja utvecklandet av det tvåspråkiga </a:t>
            </a:r>
            <a:r>
              <a:rPr lang="sv-SE" b="1" dirty="0" err="1"/>
              <a:t>Ohjaamo</a:t>
            </a:r>
            <a:r>
              <a:rPr lang="sv-SE" b="1" dirty="0"/>
              <a:t>/Navigator-arbetet </a:t>
            </a:r>
            <a:r>
              <a:rPr lang="sv-SE" dirty="0"/>
              <a:t>i syftet att erbjuda svenskspråkig mångsektoriell/mångprofessionell Navigator-service till svenskspråkiga unga vuxna i åldern </a:t>
            </a:r>
            <a:r>
              <a:rPr lang="sv-SE" dirty="0" smtClean="0"/>
              <a:t>15-29 år</a:t>
            </a:r>
            <a:r>
              <a:rPr lang="sv-SE" dirty="0"/>
              <a:t>. </a:t>
            </a:r>
          </a:p>
          <a:p>
            <a:r>
              <a:rPr lang="sv-SE" dirty="0" smtClean="0"/>
              <a:t>Målsättningen </a:t>
            </a:r>
            <a:r>
              <a:rPr lang="sv-SE" dirty="0"/>
              <a:t>är att </a:t>
            </a:r>
            <a:r>
              <a:rPr lang="sv-SE" b="1" dirty="0"/>
              <a:t>stärka tillgängligheten av servicen (</a:t>
            </a:r>
            <a:r>
              <a:rPr lang="sv-SE" b="1" dirty="0" err="1"/>
              <a:t>palvelun</a:t>
            </a:r>
            <a:r>
              <a:rPr lang="sv-SE" b="1" dirty="0"/>
              <a:t> </a:t>
            </a:r>
            <a:r>
              <a:rPr lang="sv-SE" b="1" dirty="0" err="1"/>
              <a:t>saavutettavuuden</a:t>
            </a:r>
            <a:r>
              <a:rPr lang="sv-SE" b="1" dirty="0"/>
              <a:t> </a:t>
            </a:r>
            <a:r>
              <a:rPr lang="sv-SE" b="1" dirty="0" err="1"/>
              <a:t>vahvistaminen</a:t>
            </a:r>
            <a:r>
              <a:rPr lang="sv-SE" b="1" dirty="0"/>
              <a:t>) för svenskspråkiga unga </a:t>
            </a:r>
            <a:r>
              <a:rPr lang="sv-SE" b="1" dirty="0" smtClean="0"/>
              <a:t>vuxna</a:t>
            </a:r>
            <a:r>
              <a:rPr lang="sv-SE" dirty="0" smtClean="0"/>
              <a:t>.</a:t>
            </a:r>
          </a:p>
          <a:p>
            <a:r>
              <a:rPr lang="sv-SE" dirty="0" smtClean="0"/>
              <a:t>För </a:t>
            </a:r>
            <a:r>
              <a:rPr lang="sv-SE" dirty="0"/>
              <a:t>att förverkliga detta skapas </a:t>
            </a:r>
            <a:r>
              <a:rPr lang="sv-SE" b="1" dirty="0"/>
              <a:t>ett </a:t>
            </a:r>
            <a:r>
              <a:rPr lang="sv-SE" b="1" dirty="0" smtClean="0"/>
              <a:t>svenskspråkigt </a:t>
            </a:r>
            <a:r>
              <a:rPr lang="sv-SE" b="1" dirty="0"/>
              <a:t>Navigator-samarbetsnätverk</a:t>
            </a:r>
            <a:r>
              <a:rPr lang="sv-SE" dirty="0"/>
              <a:t> i samarbete med det finskspråkiga fältet. </a:t>
            </a:r>
          </a:p>
          <a:p>
            <a:r>
              <a:rPr lang="sv-SE" dirty="0" smtClean="0"/>
              <a:t>Processen </a:t>
            </a:r>
            <a:r>
              <a:rPr lang="sv-SE" dirty="0"/>
              <a:t>resulterar i ett samarbetsnätverk som är väl förankrat i ledning och servicestrukturer där professionella stöder unga vuxna på nya sätt.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förverkliga</a:t>
            </a:r>
            <a:r>
              <a:rPr lang="fi-FI" dirty="0" smtClean="0"/>
              <a:t> </a:t>
            </a:r>
            <a:r>
              <a:rPr lang="fi-FI" dirty="0" err="1" smtClean="0"/>
              <a:t>meningsfulla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gemensamma</a:t>
            </a:r>
            <a:r>
              <a:rPr lang="fi-FI" dirty="0" smtClean="0"/>
              <a:t> </a:t>
            </a:r>
            <a:r>
              <a:rPr lang="fi-FI" dirty="0" err="1" smtClean="0"/>
              <a:t>insatser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209347"/>
            <a:ext cx="11234738" cy="4979988"/>
          </a:xfrm>
        </p:spPr>
        <p:txBody>
          <a:bodyPr/>
          <a:lstStyle/>
          <a:p>
            <a:r>
              <a:rPr lang="fi-FI" b="1" dirty="0" err="1" smtClean="0"/>
              <a:t>Servicekarta</a:t>
            </a:r>
            <a:r>
              <a:rPr lang="fi-FI" b="1" dirty="0" smtClean="0"/>
              <a:t> </a:t>
            </a:r>
            <a:r>
              <a:rPr lang="fi-FI" b="1" dirty="0" err="1" smtClean="0"/>
              <a:t>över</a:t>
            </a:r>
            <a:r>
              <a:rPr lang="fi-FI" b="1" dirty="0" smtClean="0"/>
              <a:t> </a:t>
            </a:r>
            <a:r>
              <a:rPr lang="fi-FI" b="1" dirty="0" err="1" smtClean="0"/>
              <a:t>svensk</a:t>
            </a:r>
            <a:r>
              <a:rPr lang="fi-FI" b="1" dirty="0" smtClean="0"/>
              <a:t> </a:t>
            </a:r>
            <a:r>
              <a:rPr lang="fi-FI" b="1" dirty="0" err="1" smtClean="0"/>
              <a:t>service</a:t>
            </a:r>
            <a:r>
              <a:rPr lang="fi-FI" b="1" dirty="0" smtClean="0"/>
              <a:t> (</a:t>
            </a:r>
            <a:r>
              <a:rPr lang="fi-FI" b="1" dirty="0" err="1" smtClean="0"/>
              <a:t>inkl</a:t>
            </a:r>
            <a:r>
              <a:rPr lang="fi-FI" b="1" dirty="0" smtClean="0"/>
              <a:t>. </a:t>
            </a:r>
            <a:r>
              <a:rPr lang="fi-FI" b="1" dirty="0" err="1"/>
              <a:t>k</a:t>
            </a:r>
            <a:r>
              <a:rPr lang="fi-FI" b="1" dirty="0" err="1" smtClean="0"/>
              <a:t>ontaktuppgifter</a:t>
            </a:r>
            <a:r>
              <a:rPr lang="fi-FI" b="1" dirty="0" smtClean="0"/>
              <a:t>)</a:t>
            </a:r>
          </a:p>
          <a:p>
            <a:r>
              <a:rPr lang="fi-FI" dirty="0" err="1" smtClean="0"/>
              <a:t>Kartläggning</a:t>
            </a:r>
            <a:r>
              <a:rPr lang="fi-FI" dirty="0" smtClean="0"/>
              <a:t> av de </a:t>
            </a:r>
            <a:r>
              <a:rPr lang="fi-FI" dirty="0" err="1" smtClean="0"/>
              <a:t>olika</a:t>
            </a:r>
            <a:r>
              <a:rPr lang="fi-FI" dirty="0" smtClean="0"/>
              <a:t> </a:t>
            </a:r>
            <a:r>
              <a:rPr lang="fi-FI" dirty="0" err="1" smtClean="0"/>
              <a:t>nätverken</a:t>
            </a:r>
            <a:endParaRPr lang="fi-FI" dirty="0" smtClean="0"/>
          </a:p>
          <a:p>
            <a:r>
              <a:rPr lang="fi-FI" dirty="0" err="1" smtClean="0"/>
              <a:t>Att</a:t>
            </a:r>
            <a:r>
              <a:rPr lang="fi-FI" dirty="0" smtClean="0"/>
              <a:t> </a:t>
            </a:r>
            <a:r>
              <a:rPr lang="fi-FI" dirty="0" err="1" smtClean="0"/>
              <a:t>ledningen</a:t>
            </a:r>
            <a:r>
              <a:rPr lang="fi-FI" dirty="0" smtClean="0"/>
              <a:t> </a:t>
            </a:r>
            <a:r>
              <a:rPr lang="fi-FI" dirty="0" err="1" smtClean="0"/>
              <a:t>lyssnar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arbetstagarnas</a:t>
            </a:r>
            <a:r>
              <a:rPr lang="fi-FI" dirty="0" smtClean="0"/>
              <a:t> </a:t>
            </a:r>
            <a:r>
              <a:rPr lang="fi-FI" dirty="0" err="1" smtClean="0"/>
              <a:t>önskemål</a:t>
            </a:r>
            <a:r>
              <a:rPr lang="fi-FI" dirty="0" smtClean="0"/>
              <a:t> </a:t>
            </a:r>
            <a:r>
              <a:rPr lang="fi-FI" dirty="0" err="1" smtClean="0"/>
              <a:t>gällande</a:t>
            </a:r>
            <a:r>
              <a:rPr lang="fi-FI" dirty="0" smtClean="0"/>
              <a:t> </a:t>
            </a:r>
            <a:r>
              <a:rPr lang="fi-FI" dirty="0" err="1" smtClean="0"/>
              <a:t>processer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7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859737"/>
              </p:ext>
            </p:extLst>
          </p:nvPr>
        </p:nvGraphicFramePr>
        <p:xfrm>
          <a:off x="406335" y="1215119"/>
          <a:ext cx="11234738" cy="497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201988" y="6269038"/>
            <a:ext cx="5643432" cy="258762"/>
          </a:xfrm>
        </p:spPr>
        <p:txBody>
          <a:bodyPr/>
          <a:lstStyle/>
          <a:p>
            <a:pPr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Westerback </a:t>
            </a:r>
            <a:r>
              <a:rPr lang="fi-FI" dirty="0"/>
              <a:t>17.10.2018			</a:t>
            </a:r>
            <a:r>
              <a:rPr lang="fi-FI" dirty="0" err="1"/>
              <a:t>Jmf</a:t>
            </a:r>
            <a:r>
              <a:rPr lang="fi-FI" dirty="0"/>
              <a:t>. </a:t>
            </a:r>
            <a:r>
              <a:rPr lang="fi-FI" dirty="0" err="1"/>
              <a:t>Satka</a:t>
            </a:r>
            <a:r>
              <a:rPr lang="fi-FI" dirty="0"/>
              <a:t> (2016, 19)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352939" y="5047861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 smtClean="0"/>
              <a:t>Forskare</a:t>
            </a:r>
            <a:r>
              <a:rPr lang="fi-FI" sz="1400" dirty="0" smtClean="0"/>
              <a:t> </a:t>
            </a:r>
            <a:r>
              <a:rPr lang="fi-FI" sz="1400" dirty="0" err="1" smtClean="0"/>
              <a:t>inom</a:t>
            </a:r>
            <a:r>
              <a:rPr lang="fi-FI" sz="1400" dirty="0" smtClean="0"/>
              <a:t> </a:t>
            </a:r>
            <a:r>
              <a:rPr lang="fi-FI" sz="1400" dirty="0" err="1" smtClean="0"/>
              <a:t>olika</a:t>
            </a:r>
            <a:endParaRPr lang="fi-FI" sz="1400" dirty="0" smtClean="0"/>
          </a:p>
          <a:p>
            <a:r>
              <a:rPr lang="fi-FI" sz="1400" dirty="0" err="1" smtClean="0"/>
              <a:t>vetenskapsdiscipliner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7244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Hösten</a:t>
            </a:r>
            <a:r>
              <a:rPr lang="fi-FI" dirty="0"/>
              <a:t> 2018 - </a:t>
            </a:r>
            <a:r>
              <a:rPr lang="fi-FI" dirty="0" err="1"/>
              <a:t>upplägg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3200" b="1" dirty="0" smtClean="0"/>
              <a:t>25.9.2018 kl.8.30-12.00 </a:t>
            </a:r>
            <a:endParaRPr lang="fi-FI" sz="3200" b="1" dirty="0"/>
          </a:p>
          <a:p>
            <a:pPr marL="0" indent="0">
              <a:buNone/>
            </a:pPr>
            <a:r>
              <a:rPr lang="fi-FI" sz="3200" b="1" u="sng" dirty="0" smtClean="0"/>
              <a:t>17.10.2018 kl.8.30-12.00 </a:t>
            </a:r>
            <a:endParaRPr lang="fi-FI" sz="3200" b="1" u="sng" dirty="0"/>
          </a:p>
          <a:p>
            <a:pPr marL="0" indent="0">
              <a:buNone/>
            </a:pPr>
            <a:r>
              <a:rPr lang="fi-FI" sz="3200" b="1" dirty="0" smtClean="0"/>
              <a:t>14.11.2018 kl.8.30-12.00 </a:t>
            </a:r>
            <a:endParaRPr lang="fi-FI" sz="3200" b="1" dirty="0"/>
          </a:p>
          <a:p>
            <a:pPr marL="0" indent="0">
              <a:buNone/>
            </a:pPr>
            <a:r>
              <a:rPr lang="fi-FI" sz="3200" b="1" dirty="0" smtClean="0"/>
              <a:t>4.12.2018 kl.8.30-12.00 </a:t>
            </a:r>
          </a:p>
          <a:p>
            <a:pPr marL="0" indent="0">
              <a:buNone/>
            </a:pPr>
            <a:endParaRPr lang="fi-FI" sz="3200" b="1" dirty="0"/>
          </a:p>
          <a:p>
            <a:pPr marL="0" indent="0">
              <a:buNone/>
            </a:pPr>
            <a:r>
              <a:rPr lang="fi-FI" sz="3200" b="1" dirty="0" err="1" smtClean="0"/>
              <a:t>Slutseminarium</a:t>
            </a:r>
            <a:r>
              <a:rPr lang="fi-FI" sz="3200" b="1" dirty="0" smtClean="0"/>
              <a:t> (23.1.2019)</a:t>
            </a:r>
          </a:p>
          <a:p>
            <a:pPr marL="0" indent="0">
              <a:buNone/>
            </a:pPr>
            <a:r>
              <a:rPr lang="fi-FI" sz="3200" b="1" dirty="0" err="1" smtClean="0"/>
              <a:t>Uppföljning</a:t>
            </a:r>
            <a:endParaRPr lang="fi-FI" sz="3200" b="1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9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673850" cy="3787466"/>
          </a:xfrm>
        </p:spPr>
        <p:txBody>
          <a:bodyPr/>
          <a:lstStyle/>
          <a:p>
            <a:r>
              <a:rPr lang="sv-FI" sz="4400" dirty="0"/>
              <a:t>Svenskspråkiga ungas uppfattningar om eget liv, välmående och framtid. Resultat ur Den svenskspråkiga </a:t>
            </a:r>
            <a:r>
              <a:rPr lang="sv-FI" sz="4400" dirty="0" smtClean="0"/>
              <a:t>Ungdomsbarometern </a:t>
            </a:r>
            <a:r>
              <a:rPr lang="sv-FI" sz="4400" dirty="0"/>
              <a:t>2018.</a:t>
            </a:r>
            <a:br>
              <a:rPr lang="sv-FI" sz="4400" dirty="0"/>
            </a:br>
            <a:r>
              <a:rPr lang="sv-FI" sz="4400" dirty="0"/>
              <a:t/>
            </a:r>
            <a:br>
              <a:rPr lang="sv-FI" sz="4400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4526228"/>
            <a:ext cx="6371618" cy="4982400"/>
          </a:xfrm>
        </p:spPr>
        <p:txBody>
          <a:bodyPr/>
          <a:lstStyle/>
          <a:p>
            <a:pPr marL="0" indent="0">
              <a:buNone/>
            </a:pPr>
            <a:endParaRPr lang="sv-FI" sz="2800" dirty="0" smtClean="0"/>
          </a:p>
          <a:p>
            <a:pPr marL="0" indent="0">
              <a:buNone/>
            </a:pPr>
            <a:endParaRPr lang="sv-FI" sz="2800" dirty="0"/>
          </a:p>
          <a:p>
            <a:pPr marL="0" indent="0">
              <a:buNone/>
            </a:pPr>
            <a:r>
              <a:rPr lang="sv-FI" sz="2400" dirty="0"/>
              <a:t>Universitetslektor Matilda Wrede-Jäntti (Helsingfors universitet)</a:t>
            </a:r>
            <a:endParaRPr lang="fi-FI" sz="240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17.10.2018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19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Diskussion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vilket</a:t>
            </a:r>
            <a:r>
              <a:rPr lang="fi-FI" dirty="0" smtClean="0"/>
              <a:t> </a:t>
            </a:r>
            <a:r>
              <a:rPr lang="fi-FI" dirty="0" err="1" smtClean="0"/>
              <a:t>sätt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</a:t>
            </a:r>
            <a:r>
              <a:rPr lang="fi-FI" dirty="0" err="1" smtClean="0"/>
              <a:t>kunskapen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de </a:t>
            </a:r>
            <a:r>
              <a:rPr lang="fi-FI" dirty="0" err="1" smtClean="0"/>
              <a:t>svenskspråkiga</a:t>
            </a:r>
            <a:r>
              <a:rPr lang="fi-FI" dirty="0" smtClean="0"/>
              <a:t> </a:t>
            </a:r>
            <a:r>
              <a:rPr lang="fi-FI" dirty="0" err="1" smtClean="0"/>
              <a:t>ungas</a:t>
            </a:r>
            <a:r>
              <a:rPr lang="fi-FI" dirty="0" smtClean="0"/>
              <a:t> </a:t>
            </a:r>
            <a:r>
              <a:rPr lang="fi-FI" dirty="0" err="1" smtClean="0"/>
              <a:t>uppfattningar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eget</a:t>
            </a:r>
            <a:r>
              <a:rPr lang="fi-FI" dirty="0" smtClean="0"/>
              <a:t> liv, </a:t>
            </a:r>
            <a:r>
              <a:rPr lang="fi-FI" dirty="0" err="1" smtClean="0"/>
              <a:t>välmående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framtid</a:t>
            </a:r>
            <a:r>
              <a:rPr lang="fi-FI" dirty="0" smtClean="0"/>
              <a:t> </a:t>
            </a:r>
            <a:r>
              <a:rPr lang="fi-FI" dirty="0" err="1" smtClean="0"/>
              <a:t>relevant</a:t>
            </a:r>
            <a:r>
              <a:rPr lang="fi-FI" dirty="0" smtClean="0"/>
              <a:t> för </a:t>
            </a:r>
            <a:r>
              <a:rPr lang="fi-FI" dirty="0" err="1" smtClean="0"/>
              <a:t>mig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professionell</a:t>
            </a:r>
            <a:r>
              <a:rPr lang="fi-FI" dirty="0" smtClean="0"/>
              <a:t>/</a:t>
            </a:r>
            <a:r>
              <a:rPr lang="fi-FI" dirty="0" err="1" smtClean="0"/>
              <a:t>studerande</a:t>
            </a:r>
            <a:r>
              <a:rPr lang="fi-FI" dirty="0" smtClean="0"/>
              <a:t>/</a:t>
            </a:r>
            <a:r>
              <a:rPr lang="fi-FI" dirty="0" err="1" smtClean="0"/>
              <a:t>ung</a:t>
            </a:r>
            <a:r>
              <a:rPr lang="fi-FI" dirty="0" smtClean="0"/>
              <a:t> </a:t>
            </a:r>
            <a:r>
              <a:rPr lang="fi-FI" dirty="0" err="1" smtClean="0"/>
              <a:t>vuxen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tanke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samarbete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dirty="0" err="1" smtClean="0"/>
              <a:t>andra</a:t>
            </a:r>
            <a:r>
              <a:rPr lang="fi-FI" dirty="0" smtClean="0"/>
              <a:t> </a:t>
            </a:r>
            <a:r>
              <a:rPr lang="fi-FI" dirty="0" err="1" smtClean="0"/>
              <a:t>aktörer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Westerback 17.10.2018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3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2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A24C57A2-4736-BE47-81F6-5DC6C8AD29D6}"/>
    </a:ext>
  </a:extLst>
</a:theme>
</file>

<file path=ppt/theme/theme3.xml><?xml version="1.0" encoding="utf-8"?>
<a:theme xmlns:a="http://schemas.openxmlformats.org/drawingml/2006/main" name="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9BA43834-84E8-1541-A3A8-3233C81DED4A}" vid="{D194A319-BDD9-9144-AF1C-D6FFEB41B6FF}"/>
    </a:ext>
  </a:extLst>
</a:theme>
</file>

<file path=ppt/theme/theme4.xml><?xml version="1.0" encoding="utf-8"?>
<a:theme xmlns:a="http://schemas.openxmlformats.org/drawingml/2006/main" name="HKI-spåra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CEF41086-7240-E145-B7F8-8B01D5B93276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3094D0B79839644B9CB8A9F582781E1" ma:contentTypeVersion="3" ma:contentTypeDescription="Luo uusi asiakirja." ma:contentTypeScope="" ma:versionID="3c940bdcc8cdf1ac5ccca36d8a9d296f">
  <xsd:schema xmlns:xsd="http://www.w3.org/2001/XMLSchema" xmlns:xs="http://www.w3.org/2001/XMLSchema" xmlns:p="http://schemas.microsoft.com/office/2006/metadata/properties" xmlns:ns1="http://schemas.microsoft.com/sharepoint/v3" xmlns:ns2="8b3b672f-657e-441f-b6a9-44df23b3999a" xmlns:ns3="http://schemas.microsoft.com/sharepoint/v3/fields" targetNamespace="http://schemas.microsoft.com/office/2006/metadata/properties" ma:root="true" ma:fieldsID="7029fe07ed2dde08b69e8cac02f2d211" ns1:_="" ns2:_="" ns3:_="">
    <xsd:import namespace="http://schemas.microsoft.com/sharepoint/v3"/>
    <xsd:import namespace="8b3b672f-657e-441f-b6a9-44df23b3999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vainsanat"/>
                <xsd:element ref="ns3:_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b672f-657e-441f-b6a9-44df23b3999a" elementFormDefault="qualified">
    <xsd:import namespace="http://schemas.microsoft.com/office/2006/documentManagement/types"/>
    <xsd:import namespace="http://schemas.microsoft.com/office/infopath/2007/PartnerControls"/>
    <xsd:element name="Avainsanat" ma:index="10" ma:displayName="Avainsanat" ma:internalName="Avainsana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11" nillable="true" ma:displayName="Muoto" ma:description="Mediatyyppi, tiedostomuoto tai ulottuvuudet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vainsanat xmlns="8b3b672f-657e-441f-b6a9-44df23b3999a">Uusi Helsinki-ilme PowerPoint-pohja</Avainsanat>
    <_Format xmlns="http://schemas.microsoft.com/sharepoint/v3/fields">PowerPoint</_Forma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5A184A-F3DB-4F1E-9109-EFFA112F6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b3b672f-657e-441f-b6a9-44df23b3999a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DFE50D-650A-47E9-AC6F-90ABF7898DD8}">
  <ds:schemaRefs>
    <ds:schemaRef ds:uri="http://www.w3.org/XML/1998/namespace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sharepoint/v3/field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b3b672f-657e-441f-b6a9-44df23b3999a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C7F7F2C-1433-48B5-97B9-3F8C81963E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HKI_presentation</Template>
  <TotalTime>1483</TotalTime>
  <Words>542</Words>
  <Application>Microsoft Office PowerPoint</Application>
  <PresentationFormat>Laajakuva</PresentationFormat>
  <Paragraphs>96</Paragraphs>
  <Slides>14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Gotham narrow bold</vt:lpstr>
      <vt:lpstr>Gotham Narrow Book</vt:lpstr>
      <vt:lpstr>HKI-perus</vt:lpstr>
      <vt:lpstr>HKI-bussi</vt:lpstr>
      <vt:lpstr>HKI-metro</vt:lpstr>
      <vt:lpstr>HKI-spåra</vt:lpstr>
      <vt:lpstr>Navigator-nätverkets seminarium: Svenskspråkiga ungas uppfattningar om eget liv, välmående och framtid  ons 17.10.2018 kl.8.30-12.00 </vt:lpstr>
      <vt:lpstr>Program 17.10.2018</vt:lpstr>
      <vt:lpstr>PowerPoint-esitys</vt:lpstr>
      <vt:lpstr>Ambitioner</vt:lpstr>
      <vt:lpstr>Hur förverkliga meningsfulla och gemensamma insatser?</vt:lpstr>
      <vt:lpstr>PowerPoint-esitys</vt:lpstr>
      <vt:lpstr>Hösten 2018 - upplägg</vt:lpstr>
      <vt:lpstr>Svenskspråkiga ungas uppfattningar om eget liv, välmående och framtid. Resultat ur Den svenskspråkiga Ungdomsbarometern 2018.  </vt:lpstr>
      <vt:lpstr>Diskussion</vt:lpstr>
      <vt:lpstr>  Workshoparbete kring vinjett &amp; servicekarta</vt:lpstr>
      <vt:lpstr>Från nätverk till knutarbete</vt:lpstr>
      <vt:lpstr>PowerPoint-esitys</vt:lpstr>
      <vt:lpstr>Workshop</vt:lpstr>
      <vt:lpstr>PowerPoint-esitys</vt:lpstr>
    </vt:vector>
  </TitlesOfParts>
  <Company>City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 Helsinki-ilme PowerPoint-pohja</dc:title>
  <dc:creator>Harju Mirva</dc:creator>
  <cp:lastModifiedBy>Westerback Frida Wilhelmina</cp:lastModifiedBy>
  <cp:revision>125</cp:revision>
  <cp:lastPrinted>2018-10-16T12:18:40Z</cp:lastPrinted>
  <dcterms:created xsi:type="dcterms:W3CDTF">2017-05-03T10:47:49Z</dcterms:created>
  <dcterms:modified xsi:type="dcterms:W3CDTF">2018-10-23T06:24:41Z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0x01010013094D0B79839644B9CB8A9F582781E1</vt:lpwstr>
  </property>
</Properties>
</file>