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96" r:id="rId6"/>
    <p:sldMasterId id="2147483683" r:id="rId7"/>
  </p:sldMasterIdLst>
  <p:notesMasterIdLst>
    <p:notesMasterId r:id="rId32"/>
  </p:notesMasterIdLst>
  <p:handoutMasterIdLst>
    <p:handoutMasterId r:id="rId33"/>
  </p:handoutMasterIdLst>
  <p:sldIdLst>
    <p:sldId id="274" r:id="rId8"/>
    <p:sldId id="309" r:id="rId9"/>
    <p:sldId id="311" r:id="rId10"/>
    <p:sldId id="314" r:id="rId11"/>
    <p:sldId id="320" r:id="rId12"/>
    <p:sldId id="345" r:id="rId13"/>
    <p:sldId id="322" r:id="rId14"/>
    <p:sldId id="321" r:id="rId15"/>
    <p:sldId id="323" r:id="rId16"/>
    <p:sldId id="346" r:id="rId17"/>
    <p:sldId id="347" r:id="rId18"/>
    <p:sldId id="339" r:id="rId19"/>
    <p:sldId id="340" r:id="rId20"/>
    <p:sldId id="337" r:id="rId21"/>
    <p:sldId id="324" r:id="rId22"/>
    <p:sldId id="325" r:id="rId23"/>
    <p:sldId id="326" r:id="rId24"/>
    <p:sldId id="327" r:id="rId25"/>
    <p:sldId id="329" r:id="rId26"/>
    <p:sldId id="330" r:id="rId27"/>
    <p:sldId id="331" r:id="rId28"/>
    <p:sldId id="342" r:id="rId29"/>
    <p:sldId id="343" r:id="rId30"/>
    <p:sldId id="344" r:id="rId31"/>
  </p:sldIdLst>
  <p:sldSz cx="12192000" cy="6858000"/>
  <p:notesSz cx="6669088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9EB"/>
    <a:srgbClr val="009246"/>
    <a:srgbClr val="0001BE"/>
    <a:srgbClr val="00D7A7"/>
    <a:srgbClr val="FD4F00"/>
    <a:srgbClr val="DB2719"/>
    <a:srgbClr val="F5A3C7"/>
    <a:srgbClr val="FC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2077" autoAdjust="0"/>
  </p:normalViewPr>
  <p:slideViewPr>
    <p:cSldViewPr snapToGrid="0">
      <p:cViewPr varScale="1">
        <p:scale>
          <a:sx n="103" d="100"/>
          <a:sy n="103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B4424-4D20-4A36-9C68-08E502C6FC6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89B2D37A-B9C3-4E27-9F8F-D4EBA80D86E5}">
      <dgm:prSet phldrT="[Teksti]" custT="1"/>
      <dgm:spPr/>
      <dgm:t>
        <a:bodyPr/>
        <a:lstStyle/>
        <a:p>
          <a:r>
            <a:rPr lang="fi-FI" sz="1400" dirty="0" err="1" smtClean="0"/>
            <a:t>Ledare</a:t>
          </a:r>
          <a:endParaRPr lang="fi-FI" sz="1400" dirty="0"/>
        </a:p>
      </dgm:t>
    </dgm:pt>
    <dgm:pt modelId="{7F65AAB8-C16B-4343-9277-9B95A9A3ABD0}" type="parTrans" cxnId="{4C14E79D-2715-4B4D-8351-296F00D720F2}">
      <dgm:prSet/>
      <dgm:spPr/>
      <dgm:t>
        <a:bodyPr/>
        <a:lstStyle/>
        <a:p>
          <a:endParaRPr lang="fi-FI"/>
        </a:p>
      </dgm:t>
    </dgm:pt>
    <dgm:pt modelId="{B4CB090F-93A4-4B0A-BEC3-F8B1F52B261B}" type="sibTrans" cxnId="{4C14E79D-2715-4B4D-8351-296F00D720F2}">
      <dgm:prSet custT="1"/>
      <dgm:spPr/>
      <dgm:t>
        <a:bodyPr/>
        <a:lstStyle/>
        <a:p>
          <a:r>
            <a:rPr lang="fi-FI" sz="1400" dirty="0" smtClean="0"/>
            <a:t>Service-</a:t>
          </a:r>
          <a:r>
            <a:rPr lang="fi-FI" sz="1400" dirty="0" err="1" smtClean="0"/>
            <a:t>brukare</a:t>
          </a:r>
          <a:r>
            <a:rPr lang="fi-FI" sz="1400" dirty="0" smtClean="0"/>
            <a:t>/</a:t>
          </a:r>
          <a:br>
            <a:rPr lang="fi-FI" sz="1400" dirty="0" smtClean="0"/>
          </a:br>
          <a:r>
            <a:rPr lang="fi-FI" sz="1400" dirty="0" err="1" smtClean="0"/>
            <a:t>erfarenhets-experter</a:t>
          </a:r>
          <a:endParaRPr lang="fi-FI" sz="1400" dirty="0"/>
        </a:p>
      </dgm:t>
    </dgm:pt>
    <dgm:pt modelId="{34C51126-9040-4CBE-9A6F-95A5E10185EE}">
      <dgm:prSet phldrT="[Teksti]" custT="1"/>
      <dgm:spPr/>
      <dgm:t>
        <a:bodyPr/>
        <a:lstStyle/>
        <a:p>
          <a:r>
            <a:rPr lang="fi-FI" sz="1400" dirty="0" smtClean="0"/>
            <a:t>	</a:t>
          </a:r>
          <a:r>
            <a:rPr lang="fi-FI" sz="1400" dirty="0" err="1" smtClean="0"/>
            <a:t>Politiker</a:t>
          </a:r>
          <a:endParaRPr lang="fi-FI" sz="1400" dirty="0"/>
        </a:p>
      </dgm:t>
    </dgm:pt>
    <dgm:pt modelId="{637BE921-37DF-4BAC-AFF3-5FD3E435A8E8}" type="parTrans" cxnId="{0E607255-1CB7-4EC9-8F3F-D1509E6AD7AB}">
      <dgm:prSet/>
      <dgm:spPr/>
      <dgm:t>
        <a:bodyPr/>
        <a:lstStyle/>
        <a:p>
          <a:endParaRPr lang="fi-FI"/>
        </a:p>
      </dgm:t>
    </dgm:pt>
    <dgm:pt modelId="{835D4561-6DA4-4227-9624-9B0D43FD18AC}" type="sibTrans" cxnId="{0E607255-1CB7-4EC9-8F3F-D1509E6AD7AB}">
      <dgm:prSet/>
      <dgm:spPr/>
      <dgm:t>
        <a:bodyPr/>
        <a:lstStyle/>
        <a:p>
          <a:endParaRPr lang="fi-FI"/>
        </a:p>
      </dgm:t>
    </dgm:pt>
    <dgm:pt modelId="{572E3567-6FE4-4435-A0D0-77868AB4E369}">
      <dgm:prSet phldrT="[Teksti]" custT="1"/>
      <dgm:spPr/>
      <dgm:t>
        <a:bodyPr/>
        <a:lstStyle/>
        <a:p>
          <a:r>
            <a:rPr lang="fi-FI" sz="1400" dirty="0" err="1" smtClean="0"/>
            <a:t>Mathilda</a:t>
          </a:r>
          <a:r>
            <a:rPr lang="fi-FI" sz="1400" dirty="0" smtClean="0"/>
            <a:t> Wrede-</a:t>
          </a:r>
          <a:r>
            <a:rPr lang="fi-FI" sz="1400" dirty="0" err="1" smtClean="0"/>
            <a:t>institutet</a:t>
          </a:r>
          <a:endParaRPr lang="fi-FI" sz="1400" dirty="0"/>
        </a:p>
      </dgm:t>
    </dgm:pt>
    <dgm:pt modelId="{F073A695-25C9-41A7-AFF2-C7B45DC2F477}" type="parTrans" cxnId="{FFDB20CD-6A81-4DF1-8FA8-12422CAEEF48}">
      <dgm:prSet/>
      <dgm:spPr/>
      <dgm:t>
        <a:bodyPr/>
        <a:lstStyle/>
        <a:p>
          <a:endParaRPr lang="fi-FI"/>
        </a:p>
      </dgm:t>
    </dgm:pt>
    <dgm:pt modelId="{F32DDD77-8FF3-49D0-A309-00B281A4679F}" type="sibTrans" cxnId="{FFDB20CD-6A81-4DF1-8FA8-12422CAEEF48}">
      <dgm:prSet custT="1"/>
      <dgm:spPr/>
      <dgm:t>
        <a:bodyPr/>
        <a:lstStyle/>
        <a:p>
          <a:r>
            <a:rPr lang="fi-FI" sz="1400" dirty="0" err="1" smtClean="0"/>
            <a:t>Arbets-gemenskaper</a:t>
          </a:r>
          <a:r>
            <a:rPr lang="fi-FI" sz="1400" dirty="0" smtClean="0"/>
            <a:t>/</a:t>
          </a:r>
          <a:r>
            <a:rPr lang="fi-FI" sz="1400" dirty="0" err="1" smtClean="0"/>
            <a:t>praktiker</a:t>
          </a:r>
          <a:endParaRPr lang="fi-FI" sz="1400" dirty="0"/>
        </a:p>
      </dgm:t>
    </dgm:pt>
    <dgm:pt modelId="{E34A08E7-4E63-41A3-A2A1-B248FA36BB67}">
      <dgm:prSet phldrT="[Teksti]" custT="1"/>
      <dgm:spPr/>
      <dgm:t>
        <a:bodyPr/>
        <a:lstStyle/>
        <a:p>
          <a:pPr algn="l"/>
          <a:r>
            <a:rPr lang="fi-FI" sz="1400" dirty="0" err="1" smtClean="0"/>
            <a:t>Servicebrukare</a:t>
          </a:r>
          <a:endParaRPr lang="fi-FI" sz="1400" dirty="0"/>
        </a:p>
      </dgm:t>
    </dgm:pt>
    <dgm:pt modelId="{35A62D73-04AB-4CD6-A345-1C3E83739D99}" type="parTrans" cxnId="{4748F461-889B-4B5F-8E24-DBF20052776E}">
      <dgm:prSet/>
      <dgm:spPr/>
      <dgm:t>
        <a:bodyPr/>
        <a:lstStyle/>
        <a:p>
          <a:endParaRPr lang="fi-FI"/>
        </a:p>
      </dgm:t>
    </dgm:pt>
    <dgm:pt modelId="{6F68AC48-A021-48BA-AFE3-D2BC2E47FC1A}" type="sibTrans" cxnId="{4748F461-889B-4B5F-8E24-DBF20052776E}">
      <dgm:prSet/>
      <dgm:spPr/>
      <dgm:t>
        <a:bodyPr/>
        <a:lstStyle/>
        <a:p>
          <a:endParaRPr lang="fi-FI"/>
        </a:p>
      </dgm:t>
    </dgm:pt>
    <dgm:pt modelId="{5B9C394E-2D80-4DC6-B054-837ABC962AA3}">
      <dgm:prSet phldrT="[Teksti]" custT="1"/>
      <dgm:spPr/>
      <dgm:t>
        <a:bodyPr/>
        <a:lstStyle/>
        <a:p>
          <a:r>
            <a:rPr lang="fi-FI" sz="1400" dirty="0" err="1" smtClean="0"/>
            <a:t>Studerande</a:t>
          </a:r>
          <a:endParaRPr lang="fi-FI" sz="1400" dirty="0"/>
        </a:p>
      </dgm:t>
    </dgm:pt>
    <dgm:pt modelId="{14B83515-A3F4-415F-9F16-6964E852CB8A}" type="parTrans" cxnId="{E03B094B-9D4A-4133-9606-2D333DCA9CB8}">
      <dgm:prSet/>
      <dgm:spPr/>
      <dgm:t>
        <a:bodyPr/>
        <a:lstStyle/>
        <a:p>
          <a:endParaRPr lang="fi-FI"/>
        </a:p>
      </dgm:t>
    </dgm:pt>
    <dgm:pt modelId="{7575137C-A763-4ADF-85B3-95C5ED57B008}" type="sibTrans" cxnId="{E03B094B-9D4A-4133-9606-2D333DCA9CB8}">
      <dgm:prSet custT="1"/>
      <dgm:spPr/>
      <dgm:t>
        <a:bodyPr/>
        <a:lstStyle/>
        <a:p>
          <a:r>
            <a:rPr lang="fi-FI" sz="1400" dirty="0" err="1" smtClean="0"/>
            <a:t>Forskare</a:t>
          </a:r>
          <a:endParaRPr lang="fi-FI" sz="1400" dirty="0"/>
        </a:p>
      </dgm:t>
    </dgm:pt>
    <dgm:pt modelId="{06DC67EE-0CD2-459F-9EB9-4AE6032C1076}">
      <dgm:prSet phldrT="[Teksti]" custT="1"/>
      <dgm:spPr/>
      <dgm:t>
        <a:bodyPr/>
        <a:lstStyle/>
        <a:p>
          <a:r>
            <a:rPr lang="fi-FI" sz="1400" dirty="0" smtClean="0"/>
            <a:t>	</a:t>
          </a:r>
          <a:r>
            <a:rPr lang="fi-FI" sz="1400" dirty="0" err="1" smtClean="0"/>
            <a:t>Medborgare</a:t>
          </a:r>
          <a:r>
            <a:rPr lang="fi-FI" sz="1400" dirty="0" smtClean="0"/>
            <a:t> </a:t>
          </a:r>
          <a:r>
            <a:rPr lang="fi-FI" sz="1400" dirty="0" err="1" smtClean="0"/>
            <a:t>och</a:t>
          </a:r>
          <a:r>
            <a:rPr lang="fi-FI" sz="1400" dirty="0" smtClean="0"/>
            <a:t> 	</a:t>
          </a:r>
          <a:r>
            <a:rPr lang="fi-FI" sz="1400" dirty="0" err="1" smtClean="0"/>
            <a:t>organisationer</a:t>
          </a:r>
          <a:endParaRPr lang="fi-FI" sz="1400" dirty="0"/>
        </a:p>
      </dgm:t>
    </dgm:pt>
    <dgm:pt modelId="{B3A624FB-1613-4135-AD52-B9D5D69EDED2}" type="parTrans" cxnId="{2E0AF04F-1791-4B59-83D4-4D0F797552BB}">
      <dgm:prSet/>
      <dgm:spPr/>
      <dgm:t>
        <a:bodyPr/>
        <a:lstStyle/>
        <a:p>
          <a:endParaRPr lang="fi-FI"/>
        </a:p>
      </dgm:t>
    </dgm:pt>
    <dgm:pt modelId="{64643D7F-E1D9-411D-BC5B-F7C253EDD502}" type="sibTrans" cxnId="{2E0AF04F-1791-4B59-83D4-4D0F797552BB}">
      <dgm:prSet/>
      <dgm:spPr/>
      <dgm:t>
        <a:bodyPr/>
        <a:lstStyle/>
        <a:p>
          <a:endParaRPr lang="fi-FI"/>
        </a:p>
      </dgm:t>
    </dgm:pt>
    <dgm:pt modelId="{C25FA7A0-9257-4A57-ABE6-7C56A4EDFE61}" type="pres">
      <dgm:prSet presAssocID="{F88B4424-4D20-4A36-9C68-08E502C6FC6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0C1C7B15-EE4B-4BF4-9FE1-733B2DFA0290}" type="pres">
      <dgm:prSet presAssocID="{89B2D37A-B9C3-4E27-9F8F-D4EBA80D86E5}" presName="composite" presStyleCnt="0"/>
      <dgm:spPr/>
    </dgm:pt>
    <dgm:pt modelId="{5EC7BDF7-6582-45F1-B9E1-858F2CFFAE66}" type="pres">
      <dgm:prSet presAssocID="{89B2D37A-B9C3-4E27-9F8F-D4EBA80D86E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CF8FB1-39DA-4208-B65A-0E3796891790}" type="pres">
      <dgm:prSet presAssocID="{89B2D37A-B9C3-4E27-9F8F-D4EBA80D86E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7035E84-23D8-493C-A59A-8A6F31D10499}" type="pres">
      <dgm:prSet presAssocID="{89B2D37A-B9C3-4E27-9F8F-D4EBA80D86E5}" presName="BalanceSpacing" presStyleCnt="0"/>
      <dgm:spPr/>
    </dgm:pt>
    <dgm:pt modelId="{2DEA4D08-6050-4FC8-9220-EBF8C54DE647}" type="pres">
      <dgm:prSet presAssocID="{89B2D37A-B9C3-4E27-9F8F-D4EBA80D86E5}" presName="BalanceSpacing1" presStyleCnt="0"/>
      <dgm:spPr/>
    </dgm:pt>
    <dgm:pt modelId="{A8CC321E-3B37-4D1B-BC4A-3D7804973C0C}" type="pres">
      <dgm:prSet presAssocID="{B4CB090F-93A4-4B0A-BEC3-F8B1F52B261B}" presName="Accent1Text" presStyleLbl="node1" presStyleIdx="1" presStyleCnt="6"/>
      <dgm:spPr/>
      <dgm:t>
        <a:bodyPr/>
        <a:lstStyle/>
        <a:p>
          <a:endParaRPr lang="fi-FI"/>
        </a:p>
      </dgm:t>
    </dgm:pt>
    <dgm:pt modelId="{6AEDF7AB-CB5A-4685-8859-E31B66B68DCD}" type="pres">
      <dgm:prSet presAssocID="{B4CB090F-93A4-4B0A-BEC3-F8B1F52B261B}" presName="spaceBetweenRectangles" presStyleCnt="0"/>
      <dgm:spPr/>
    </dgm:pt>
    <dgm:pt modelId="{542B6538-7A84-4F8F-BA95-A4F05C1C03A8}" type="pres">
      <dgm:prSet presAssocID="{572E3567-6FE4-4435-A0D0-77868AB4E369}" presName="composite" presStyleCnt="0"/>
      <dgm:spPr/>
    </dgm:pt>
    <dgm:pt modelId="{76CB1C22-27C5-454E-BAC9-CC3731320D0F}" type="pres">
      <dgm:prSet presAssocID="{572E3567-6FE4-4435-A0D0-77868AB4E36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A185C1F-531F-4B91-9987-AA0750BA24CF}" type="pres">
      <dgm:prSet presAssocID="{572E3567-6FE4-4435-A0D0-77868AB4E36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3C8D174-5EAD-42CF-8F46-1BF154DF6F01}" type="pres">
      <dgm:prSet presAssocID="{572E3567-6FE4-4435-A0D0-77868AB4E369}" presName="BalanceSpacing" presStyleCnt="0"/>
      <dgm:spPr/>
    </dgm:pt>
    <dgm:pt modelId="{9F0FD1E0-FEBF-4C37-8303-D3B9675833D1}" type="pres">
      <dgm:prSet presAssocID="{572E3567-6FE4-4435-A0D0-77868AB4E369}" presName="BalanceSpacing1" presStyleCnt="0"/>
      <dgm:spPr/>
    </dgm:pt>
    <dgm:pt modelId="{F01FC392-6CCA-4AEB-9103-BF10E6316381}" type="pres">
      <dgm:prSet presAssocID="{F32DDD77-8FF3-49D0-A309-00B281A4679F}" presName="Accent1Text" presStyleLbl="node1" presStyleIdx="3" presStyleCnt="6"/>
      <dgm:spPr/>
      <dgm:t>
        <a:bodyPr/>
        <a:lstStyle/>
        <a:p>
          <a:endParaRPr lang="fi-FI"/>
        </a:p>
      </dgm:t>
    </dgm:pt>
    <dgm:pt modelId="{2A8C66B1-D1A5-4DCE-BC60-EBEF239D86C6}" type="pres">
      <dgm:prSet presAssocID="{F32DDD77-8FF3-49D0-A309-00B281A4679F}" presName="spaceBetweenRectangles" presStyleCnt="0"/>
      <dgm:spPr/>
    </dgm:pt>
    <dgm:pt modelId="{C8F97DBC-BDD2-4667-8DC8-33C161FEF815}" type="pres">
      <dgm:prSet presAssocID="{5B9C394E-2D80-4DC6-B054-837ABC962AA3}" presName="composite" presStyleCnt="0"/>
      <dgm:spPr/>
    </dgm:pt>
    <dgm:pt modelId="{72FE7E70-B40B-4172-ADDB-46CD3AB6153C}" type="pres">
      <dgm:prSet presAssocID="{5B9C394E-2D80-4DC6-B054-837ABC962AA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19A8FE-3233-458F-830B-DB2F2198EC8F}" type="pres">
      <dgm:prSet presAssocID="{5B9C394E-2D80-4DC6-B054-837ABC962AA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026D270-76AE-4BB2-A349-160135DE9D3A}" type="pres">
      <dgm:prSet presAssocID="{5B9C394E-2D80-4DC6-B054-837ABC962AA3}" presName="BalanceSpacing" presStyleCnt="0"/>
      <dgm:spPr/>
    </dgm:pt>
    <dgm:pt modelId="{2F6533B1-C682-4E85-A9F1-D0459CB4C9FB}" type="pres">
      <dgm:prSet presAssocID="{5B9C394E-2D80-4DC6-B054-837ABC962AA3}" presName="BalanceSpacing1" presStyleCnt="0"/>
      <dgm:spPr/>
    </dgm:pt>
    <dgm:pt modelId="{5C732BC6-DD2F-4E60-B346-FEE32FCB30B8}" type="pres">
      <dgm:prSet presAssocID="{7575137C-A763-4ADF-85B3-95C5ED57B008}" presName="Accent1Text" presStyleLbl="node1" presStyleIdx="5" presStyleCnt="6"/>
      <dgm:spPr/>
      <dgm:t>
        <a:bodyPr/>
        <a:lstStyle/>
        <a:p>
          <a:endParaRPr lang="fi-FI"/>
        </a:p>
      </dgm:t>
    </dgm:pt>
  </dgm:ptLst>
  <dgm:cxnLst>
    <dgm:cxn modelId="{E03B094B-9D4A-4133-9606-2D333DCA9CB8}" srcId="{F88B4424-4D20-4A36-9C68-08E502C6FC66}" destId="{5B9C394E-2D80-4DC6-B054-837ABC962AA3}" srcOrd="2" destOrd="0" parTransId="{14B83515-A3F4-415F-9F16-6964E852CB8A}" sibTransId="{7575137C-A763-4ADF-85B3-95C5ED57B008}"/>
    <dgm:cxn modelId="{778AFEA7-7201-4F79-B139-E222904E5E88}" type="presOf" srcId="{06DC67EE-0CD2-459F-9EB9-4AE6032C1076}" destId="{7919A8FE-3233-458F-830B-DB2F2198EC8F}" srcOrd="0" destOrd="0" presId="urn:microsoft.com/office/officeart/2008/layout/AlternatingHexagons"/>
    <dgm:cxn modelId="{148EBF23-1C18-41C4-9375-F99BAB684C0F}" type="presOf" srcId="{89B2D37A-B9C3-4E27-9F8F-D4EBA80D86E5}" destId="{5EC7BDF7-6582-45F1-B9E1-858F2CFFAE66}" srcOrd="0" destOrd="0" presId="urn:microsoft.com/office/officeart/2008/layout/AlternatingHexagons"/>
    <dgm:cxn modelId="{CB3877A2-507A-49A0-A37F-32D7F6F42D17}" type="presOf" srcId="{F32DDD77-8FF3-49D0-A309-00B281A4679F}" destId="{F01FC392-6CCA-4AEB-9103-BF10E6316381}" srcOrd="0" destOrd="0" presId="urn:microsoft.com/office/officeart/2008/layout/AlternatingHexagons"/>
    <dgm:cxn modelId="{A9AA0AFA-74E7-4C8B-9968-7C3F4F2131A1}" type="presOf" srcId="{34C51126-9040-4CBE-9A6F-95A5E10185EE}" destId="{18CF8FB1-39DA-4208-B65A-0E3796891790}" srcOrd="0" destOrd="0" presId="urn:microsoft.com/office/officeart/2008/layout/AlternatingHexagons"/>
    <dgm:cxn modelId="{964F2CE0-94A0-406B-A72A-4D121034E30E}" type="presOf" srcId="{572E3567-6FE4-4435-A0D0-77868AB4E369}" destId="{76CB1C22-27C5-454E-BAC9-CC3731320D0F}" srcOrd="0" destOrd="0" presId="urn:microsoft.com/office/officeart/2008/layout/AlternatingHexagons"/>
    <dgm:cxn modelId="{2E0AF04F-1791-4B59-83D4-4D0F797552BB}" srcId="{5B9C394E-2D80-4DC6-B054-837ABC962AA3}" destId="{06DC67EE-0CD2-459F-9EB9-4AE6032C1076}" srcOrd="0" destOrd="0" parTransId="{B3A624FB-1613-4135-AD52-B9D5D69EDED2}" sibTransId="{64643D7F-E1D9-411D-BC5B-F7C253EDD502}"/>
    <dgm:cxn modelId="{0E607255-1CB7-4EC9-8F3F-D1509E6AD7AB}" srcId="{89B2D37A-B9C3-4E27-9F8F-D4EBA80D86E5}" destId="{34C51126-9040-4CBE-9A6F-95A5E10185EE}" srcOrd="0" destOrd="0" parTransId="{637BE921-37DF-4BAC-AFF3-5FD3E435A8E8}" sibTransId="{835D4561-6DA4-4227-9624-9B0D43FD18AC}"/>
    <dgm:cxn modelId="{E46A577A-0873-41BA-974A-64E4544AB15E}" type="presOf" srcId="{5B9C394E-2D80-4DC6-B054-837ABC962AA3}" destId="{72FE7E70-B40B-4172-ADDB-46CD3AB6153C}" srcOrd="0" destOrd="0" presId="urn:microsoft.com/office/officeart/2008/layout/AlternatingHexagons"/>
    <dgm:cxn modelId="{FFDB20CD-6A81-4DF1-8FA8-12422CAEEF48}" srcId="{F88B4424-4D20-4A36-9C68-08E502C6FC66}" destId="{572E3567-6FE4-4435-A0D0-77868AB4E369}" srcOrd="1" destOrd="0" parTransId="{F073A695-25C9-41A7-AFF2-C7B45DC2F477}" sibTransId="{F32DDD77-8FF3-49D0-A309-00B281A4679F}"/>
    <dgm:cxn modelId="{00844136-CEFD-4020-A125-2480D3616DC2}" type="presOf" srcId="{7575137C-A763-4ADF-85B3-95C5ED57B008}" destId="{5C732BC6-DD2F-4E60-B346-FEE32FCB30B8}" srcOrd="0" destOrd="0" presId="urn:microsoft.com/office/officeart/2008/layout/AlternatingHexagons"/>
    <dgm:cxn modelId="{4748F461-889B-4B5F-8E24-DBF20052776E}" srcId="{572E3567-6FE4-4435-A0D0-77868AB4E369}" destId="{E34A08E7-4E63-41A3-A2A1-B248FA36BB67}" srcOrd="0" destOrd="0" parTransId="{35A62D73-04AB-4CD6-A345-1C3E83739D99}" sibTransId="{6F68AC48-A021-48BA-AFE3-D2BC2E47FC1A}"/>
    <dgm:cxn modelId="{C628D9A1-1B12-42D1-AB19-D94119B26017}" type="presOf" srcId="{F88B4424-4D20-4A36-9C68-08E502C6FC66}" destId="{C25FA7A0-9257-4A57-ABE6-7C56A4EDFE61}" srcOrd="0" destOrd="0" presId="urn:microsoft.com/office/officeart/2008/layout/AlternatingHexagons"/>
    <dgm:cxn modelId="{9DC4621A-F0D7-4EF6-BF19-19A4025D40A1}" type="presOf" srcId="{E34A08E7-4E63-41A3-A2A1-B248FA36BB67}" destId="{1A185C1F-531F-4B91-9987-AA0750BA24CF}" srcOrd="0" destOrd="0" presId="urn:microsoft.com/office/officeart/2008/layout/AlternatingHexagons"/>
    <dgm:cxn modelId="{ED215845-BF6D-4AB0-BE7C-4B9419AB6566}" type="presOf" srcId="{B4CB090F-93A4-4B0A-BEC3-F8B1F52B261B}" destId="{A8CC321E-3B37-4D1B-BC4A-3D7804973C0C}" srcOrd="0" destOrd="0" presId="urn:microsoft.com/office/officeart/2008/layout/AlternatingHexagons"/>
    <dgm:cxn modelId="{4C14E79D-2715-4B4D-8351-296F00D720F2}" srcId="{F88B4424-4D20-4A36-9C68-08E502C6FC66}" destId="{89B2D37A-B9C3-4E27-9F8F-D4EBA80D86E5}" srcOrd="0" destOrd="0" parTransId="{7F65AAB8-C16B-4343-9277-9B95A9A3ABD0}" sibTransId="{B4CB090F-93A4-4B0A-BEC3-F8B1F52B261B}"/>
    <dgm:cxn modelId="{E7C8B996-253E-4466-AEFE-743179F9473B}" type="presParOf" srcId="{C25FA7A0-9257-4A57-ABE6-7C56A4EDFE61}" destId="{0C1C7B15-EE4B-4BF4-9FE1-733B2DFA0290}" srcOrd="0" destOrd="0" presId="urn:microsoft.com/office/officeart/2008/layout/AlternatingHexagons"/>
    <dgm:cxn modelId="{C16DD45C-FF6C-4943-982E-45BFE0730D62}" type="presParOf" srcId="{0C1C7B15-EE4B-4BF4-9FE1-733B2DFA0290}" destId="{5EC7BDF7-6582-45F1-B9E1-858F2CFFAE66}" srcOrd="0" destOrd="0" presId="urn:microsoft.com/office/officeart/2008/layout/AlternatingHexagons"/>
    <dgm:cxn modelId="{D03E3738-AECD-4715-8568-F3A2DAA27327}" type="presParOf" srcId="{0C1C7B15-EE4B-4BF4-9FE1-733B2DFA0290}" destId="{18CF8FB1-39DA-4208-B65A-0E3796891790}" srcOrd="1" destOrd="0" presId="urn:microsoft.com/office/officeart/2008/layout/AlternatingHexagons"/>
    <dgm:cxn modelId="{8D453F3D-197A-466A-9D8C-44171FCDA878}" type="presParOf" srcId="{0C1C7B15-EE4B-4BF4-9FE1-733B2DFA0290}" destId="{B7035E84-23D8-493C-A59A-8A6F31D10499}" srcOrd="2" destOrd="0" presId="urn:microsoft.com/office/officeart/2008/layout/AlternatingHexagons"/>
    <dgm:cxn modelId="{D7A65D25-C876-471B-8BF7-FBE0776508EC}" type="presParOf" srcId="{0C1C7B15-EE4B-4BF4-9FE1-733B2DFA0290}" destId="{2DEA4D08-6050-4FC8-9220-EBF8C54DE647}" srcOrd="3" destOrd="0" presId="urn:microsoft.com/office/officeart/2008/layout/AlternatingHexagons"/>
    <dgm:cxn modelId="{432CE4AF-4413-4A33-B0C5-FF0E10B5FC3C}" type="presParOf" srcId="{0C1C7B15-EE4B-4BF4-9FE1-733B2DFA0290}" destId="{A8CC321E-3B37-4D1B-BC4A-3D7804973C0C}" srcOrd="4" destOrd="0" presId="urn:microsoft.com/office/officeart/2008/layout/AlternatingHexagons"/>
    <dgm:cxn modelId="{2617150A-4648-4B38-9668-606689F33718}" type="presParOf" srcId="{C25FA7A0-9257-4A57-ABE6-7C56A4EDFE61}" destId="{6AEDF7AB-CB5A-4685-8859-E31B66B68DCD}" srcOrd="1" destOrd="0" presId="urn:microsoft.com/office/officeart/2008/layout/AlternatingHexagons"/>
    <dgm:cxn modelId="{9FCA46C2-0EDA-4861-8562-C3CE92361454}" type="presParOf" srcId="{C25FA7A0-9257-4A57-ABE6-7C56A4EDFE61}" destId="{542B6538-7A84-4F8F-BA95-A4F05C1C03A8}" srcOrd="2" destOrd="0" presId="urn:microsoft.com/office/officeart/2008/layout/AlternatingHexagons"/>
    <dgm:cxn modelId="{963CCADF-7520-44EB-AA4C-8F080100CE8F}" type="presParOf" srcId="{542B6538-7A84-4F8F-BA95-A4F05C1C03A8}" destId="{76CB1C22-27C5-454E-BAC9-CC3731320D0F}" srcOrd="0" destOrd="0" presId="urn:microsoft.com/office/officeart/2008/layout/AlternatingHexagons"/>
    <dgm:cxn modelId="{E4F8A5FB-F6AF-491C-82C8-01928F56C10D}" type="presParOf" srcId="{542B6538-7A84-4F8F-BA95-A4F05C1C03A8}" destId="{1A185C1F-531F-4B91-9987-AA0750BA24CF}" srcOrd="1" destOrd="0" presId="urn:microsoft.com/office/officeart/2008/layout/AlternatingHexagons"/>
    <dgm:cxn modelId="{BDCB382E-E336-49A4-9625-5880B90930F3}" type="presParOf" srcId="{542B6538-7A84-4F8F-BA95-A4F05C1C03A8}" destId="{13C8D174-5EAD-42CF-8F46-1BF154DF6F01}" srcOrd="2" destOrd="0" presId="urn:microsoft.com/office/officeart/2008/layout/AlternatingHexagons"/>
    <dgm:cxn modelId="{9097C86E-6218-498C-90CB-C5AE38AB8BBA}" type="presParOf" srcId="{542B6538-7A84-4F8F-BA95-A4F05C1C03A8}" destId="{9F0FD1E0-FEBF-4C37-8303-D3B9675833D1}" srcOrd="3" destOrd="0" presId="urn:microsoft.com/office/officeart/2008/layout/AlternatingHexagons"/>
    <dgm:cxn modelId="{B8A44AB3-2C29-4BDA-AE23-79C52D7E8650}" type="presParOf" srcId="{542B6538-7A84-4F8F-BA95-A4F05C1C03A8}" destId="{F01FC392-6CCA-4AEB-9103-BF10E6316381}" srcOrd="4" destOrd="0" presId="urn:microsoft.com/office/officeart/2008/layout/AlternatingHexagons"/>
    <dgm:cxn modelId="{F3F5C51D-0384-42E6-A6F1-098F18238D50}" type="presParOf" srcId="{C25FA7A0-9257-4A57-ABE6-7C56A4EDFE61}" destId="{2A8C66B1-D1A5-4DCE-BC60-EBEF239D86C6}" srcOrd="3" destOrd="0" presId="urn:microsoft.com/office/officeart/2008/layout/AlternatingHexagons"/>
    <dgm:cxn modelId="{AD45AE1B-FD38-45FF-8B29-6F59EFA598C3}" type="presParOf" srcId="{C25FA7A0-9257-4A57-ABE6-7C56A4EDFE61}" destId="{C8F97DBC-BDD2-4667-8DC8-33C161FEF815}" srcOrd="4" destOrd="0" presId="urn:microsoft.com/office/officeart/2008/layout/AlternatingHexagons"/>
    <dgm:cxn modelId="{0ED407D2-0638-4405-BCDC-C1DD7BA8AC0E}" type="presParOf" srcId="{C8F97DBC-BDD2-4667-8DC8-33C161FEF815}" destId="{72FE7E70-B40B-4172-ADDB-46CD3AB6153C}" srcOrd="0" destOrd="0" presId="urn:microsoft.com/office/officeart/2008/layout/AlternatingHexagons"/>
    <dgm:cxn modelId="{59C49EAF-B7A2-43AC-8B39-B4A59E50C982}" type="presParOf" srcId="{C8F97DBC-BDD2-4667-8DC8-33C161FEF815}" destId="{7919A8FE-3233-458F-830B-DB2F2198EC8F}" srcOrd="1" destOrd="0" presId="urn:microsoft.com/office/officeart/2008/layout/AlternatingHexagons"/>
    <dgm:cxn modelId="{9E087EC4-234B-4E54-83BE-A4B5E82AE7A1}" type="presParOf" srcId="{C8F97DBC-BDD2-4667-8DC8-33C161FEF815}" destId="{F026D270-76AE-4BB2-A349-160135DE9D3A}" srcOrd="2" destOrd="0" presId="urn:microsoft.com/office/officeart/2008/layout/AlternatingHexagons"/>
    <dgm:cxn modelId="{151AFE09-41D3-4FBE-9B25-0E7613160784}" type="presParOf" srcId="{C8F97DBC-BDD2-4667-8DC8-33C161FEF815}" destId="{2F6533B1-C682-4E85-A9F1-D0459CB4C9FB}" srcOrd="3" destOrd="0" presId="urn:microsoft.com/office/officeart/2008/layout/AlternatingHexagons"/>
    <dgm:cxn modelId="{747B771B-8AE7-4EA2-B641-3E3315DB56D8}" type="presParOf" srcId="{C8F97DBC-BDD2-4667-8DC8-33C161FEF815}" destId="{5C732BC6-DD2F-4E60-B346-FEE32FCB30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FCA36-39D0-44D2-9341-882AC1CE213C}" type="doc">
      <dgm:prSet loTypeId="urn:microsoft.com/office/officeart/2005/8/layout/hProcess9" loCatId="process" qsTypeId="urn:microsoft.com/office/officeart/2005/8/quickstyle/3d3" qsCatId="3D" csTypeId="urn:microsoft.com/office/officeart/2005/8/colors/accent0_2" csCatId="mainScheme" phldr="1"/>
      <dgm:spPr/>
    </dgm:pt>
    <dgm:pt modelId="{E147CC2C-302C-4B63-A143-EAA590133950}">
      <dgm:prSet phldrT="[Teksti]" custT="1"/>
      <dgm:spPr/>
      <dgm:t>
        <a:bodyPr/>
        <a:lstStyle/>
        <a:p>
          <a:r>
            <a:rPr lang="fi-FI" sz="1000" b="1"/>
            <a:t>Fas 1:</a:t>
          </a:r>
          <a:r>
            <a:rPr lang="fi-FI" sz="1000"/>
            <a:t> Ambition, projektdesign</a:t>
          </a:r>
        </a:p>
      </dgm:t>
    </dgm:pt>
    <dgm:pt modelId="{964EBD82-C7A5-4333-A981-A8B02FABDEE3}" type="parTrans" cxnId="{7A65510E-866B-4536-ADD8-5515C09B9998}">
      <dgm:prSet/>
      <dgm:spPr/>
      <dgm:t>
        <a:bodyPr/>
        <a:lstStyle/>
        <a:p>
          <a:endParaRPr lang="fi-FI"/>
        </a:p>
      </dgm:t>
    </dgm:pt>
    <dgm:pt modelId="{6653559C-28F9-4441-91C1-34A46F0DC7CA}" type="sibTrans" cxnId="{7A65510E-866B-4536-ADD8-5515C09B9998}">
      <dgm:prSet/>
      <dgm:spPr/>
      <dgm:t>
        <a:bodyPr/>
        <a:lstStyle/>
        <a:p>
          <a:endParaRPr lang="fi-FI"/>
        </a:p>
      </dgm:t>
    </dgm:pt>
    <dgm:pt modelId="{F3FA6D35-9EF9-40D6-9D9C-9107DC8106A6}">
      <dgm:prSet phldrT="[Teksti]" custT="1"/>
      <dgm:spPr/>
      <dgm:t>
        <a:bodyPr/>
        <a:lstStyle/>
        <a:p>
          <a:r>
            <a:rPr lang="fi-FI" sz="1000" b="1"/>
            <a:t>Fas 2:</a:t>
          </a:r>
          <a:r>
            <a:rPr lang="fi-FI" sz="1000"/>
            <a:t> </a:t>
          </a:r>
          <a:br>
            <a:rPr lang="fi-FI" sz="1000"/>
          </a:br>
          <a:r>
            <a:rPr lang="fi-FI" sz="1000"/>
            <a:t>Val av BPU-deltagare</a:t>
          </a:r>
        </a:p>
      </dgm:t>
    </dgm:pt>
    <dgm:pt modelId="{9D3758C0-2AA4-451D-B0F7-A64702A6B585}" type="parTrans" cxnId="{D1E9B79F-229E-40B4-8D4F-784BA14B731B}">
      <dgm:prSet/>
      <dgm:spPr/>
      <dgm:t>
        <a:bodyPr/>
        <a:lstStyle/>
        <a:p>
          <a:endParaRPr lang="fi-FI"/>
        </a:p>
      </dgm:t>
    </dgm:pt>
    <dgm:pt modelId="{25672A3B-2E39-4F24-BCB5-304746F2FDC6}" type="sibTrans" cxnId="{D1E9B79F-229E-40B4-8D4F-784BA14B731B}">
      <dgm:prSet/>
      <dgm:spPr/>
      <dgm:t>
        <a:bodyPr/>
        <a:lstStyle/>
        <a:p>
          <a:endParaRPr lang="fi-FI"/>
        </a:p>
      </dgm:t>
    </dgm:pt>
    <dgm:pt modelId="{A08B6370-1FB5-4405-BC66-3D56A568601B}">
      <dgm:prSet phldrT="[Teksti]" custT="1"/>
      <dgm:spPr/>
      <dgm:t>
        <a:bodyPr/>
        <a:lstStyle/>
        <a:p>
          <a:r>
            <a:rPr lang="fi-FI" sz="1000" b="1" dirty="0" err="1"/>
            <a:t>Fas</a:t>
          </a:r>
          <a:r>
            <a:rPr lang="fi-FI" sz="1000" b="1" dirty="0"/>
            <a:t> 3:</a:t>
          </a:r>
          <a:r>
            <a:rPr lang="fi-FI" sz="1000" dirty="0"/>
            <a:t/>
          </a:r>
          <a:br>
            <a:rPr lang="fi-FI" sz="1000" dirty="0"/>
          </a:br>
          <a:r>
            <a:rPr lang="fi-FI" sz="1000" dirty="0" err="1" smtClean="0"/>
            <a:t>Grundförutsättningar</a:t>
          </a:r>
          <a:endParaRPr lang="fi-FI" sz="1000" dirty="0"/>
        </a:p>
      </dgm:t>
    </dgm:pt>
    <dgm:pt modelId="{1802779B-4AA9-42C9-B1A3-99F3B48B5128}" type="parTrans" cxnId="{C9719927-08E2-4AE7-A210-54559A0638B0}">
      <dgm:prSet/>
      <dgm:spPr/>
      <dgm:t>
        <a:bodyPr/>
        <a:lstStyle/>
        <a:p>
          <a:endParaRPr lang="fi-FI"/>
        </a:p>
      </dgm:t>
    </dgm:pt>
    <dgm:pt modelId="{D9EB1F3C-E582-4BFC-A593-BCC2360FD2E1}" type="sibTrans" cxnId="{C9719927-08E2-4AE7-A210-54559A0638B0}">
      <dgm:prSet/>
      <dgm:spPr/>
      <dgm:t>
        <a:bodyPr/>
        <a:lstStyle/>
        <a:p>
          <a:endParaRPr lang="fi-FI"/>
        </a:p>
      </dgm:t>
    </dgm:pt>
    <dgm:pt modelId="{884E73BE-9A67-49A1-942E-D738370E8F84}">
      <dgm:prSet custT="1"/>
      <dgm:spPr/>
      <dgm:t>
        <a:bodyPr/>
        <a:lstStyle/>
        <a:p>
          <a:r>
            <a:rPr lang="fi-FI" sz="1000" b="1"/>
            <a:t>Fas 4: </a:t>
          </a:r>
          <a:r>
            <a:rPr lang="fi-FI" sz="1000"/>
            <a:t/>
          </a:r>
          <a:br>
            <a:rPr lang="fi-FI" sz="1000"/>
          </a:br>
          <a:r>
            <a:rPr lang="fi-FI" sz="1000"/>
            <a:t>Formulering av mål och handlingsplan</a:t>
          </a:r>
        </a:p>
      </dgm:t>
    </dgm:pt>
    <dgm:pt modelId="{081C7A09-5BB3-4875-85CD-FF9FDBF4B97D}" type="parTrans" cxnId="{FD32BD35-084A-4106-807D-FEC33AB73656}">
      <dgm:prSet/>
      <dgm:spPr/>
      <dgm:t>
        <a:bodyPr/>
        <a:lstStyle/>
        <a:p>
          <a:endParaRPr lang="fi-FI"/>
        </a:p>
      </dgm:t>
    </dgm:pt>
    <dgm:pt modelId="{9B4FC2AB-397E-49C7-BDFA-6D6FFBBD8BC8}" type="sibTrans" cxnId="{FD32BD35-084A-4106-807D-FEC33AB73656}">
      <dgm:prSet/>
      <dgm:spPr/>
      <dgm:t>
        <a:bodyPr/>
        <a:lstStyle/>
        <a:p>
          <a:endParaRPr lang="fi-FI"/>
        </a:p>
      </dgm:t>
    </dgm:pt>
    <dgm:pt modelId="{5F267D43-599B-4505-9AE1-90DE5BEC8568}">
      <dgm:prSet custT="1"/>
      <dgm:spPr/>
      <dgm:t>
        <a:bodyPr/>
        <a:lstStyle/>
        <a:p>
          <a:r>
            <a:rPr lang="fi-FI" sz="1000" b="1"/>
            <a:t>Fas 5: </a:t>
          </a:r>
          <a:r>
            <a:rPr lang="fi-FI" sz="1000"/>
            <a:t/>
          </a:r>
          <a:br>
            <a:rPr lang="fi-FI" sz="1000"/>
          </a:br>
          <a:r>
            <a:rPr lang="fi-FI" sz="1000"/>
            <a:t>Förverkligande</a:t>
          </a:r>
        </a:p>
      </dgm:t>
    </dgm:pt>
    <dgm:pt modelId="{8D512283-CE4D-4E62-B3CE-D948D2207769}" type="parTrans" cxnId="{3DC24DDE-1D2F-483A-80CD-0EE72501EBF4}">
      <dgm:prSet/>
      <dgm:spPr/>
      <dgm:t>
        <a:bodyPr/>
        <a:lstStyle/>
        <a:p>
          <a:endParaRPr lang="fi-FI"/>
        </a:p>
      </dgm:t>
    </dgm:pt>
    <dgm:pt modelId="{6262084F-5F9C-40E8-AE34-5A72C9941CEF}" type="sibTrans" cxnId="{3DC24DDE-1D2F-483A-80CD-0EE72501EBF4}">
      <dgm:prSet/>
      <dgm:spPr/>
      <dgm:t>
        <a:bodyPr/>
        <a:lstStyle/>
        <a:p>
          <a:endParaRPr lang="fi-FI"/>
        </a:p>
      </dgm:t>
    </dgm:pt>
    <dgm:pt modelId="{7E721736-CABF-493A-8666-942FCAB7CF5E}">
      <dgm:prSet custT="1"/>
      <dgm:spPr/>
      <dgm:t>
        <a:bodyPr/>
        <a:lstStyle/>
        <a:p>
          <a:r>
            <a:rPr lang="fi-FI" sz="1000" b="1" dirty="0" err="1"/>
            <a:t>Fas</a:t>
          </a:r>
          <a:r>
            <a:rPr lang="fi-FI" sz="1000" b="1" dirty="0"/>
            <a:t> 6: </a:t>
          </a:r>
          <a:r>
            <a:rPr lang="fi-FI" sz="1000" dirty="0"/>
            <a:t/>
          </a:r>
          <a:br>
            <a:rPr lang="fi-FI" sz="1000" dirty="0"/>
          </a:br>
          <a:r>
            <a:rPr lang="fi-FI" sz="1000" dirty="0" err="1"/>
            <a:t>Resultat</a:t>
          </a:r>
          <a:r>
            <a:rPr lang="fi-FI" sz="1000" dirty="0"/>
            <a:t>, </a:t>
          </a:r>
          <a:r>
            <a:rPr lang="fi-FI" sz="1000" dirty="0" err="1"/>
            <a:t>produkter</a:t>
          </a:r>
          <a:r>
            <a:rPr lang="fi-FI" sz="1000" dirty="0"/>
            <a:t>, </a:t>
          </a:r>
          <a:r>
            <a:rPr lang="fi-FI" sz="1000" dirty="0" err="1"/>
            <a:t>spridning</a:t>
          </a:r>
          <a:endParaRPr lang="fi-FI" sz="1000" dirty="0"/>
        </a:p>
      </dgm:t>
    </dgm:pt>
    <dgm:pt modelId="{7AC71FE9-DA6C-4D2A-AB17-8C363B7E69FA}" type="parTrans" cxnId="{7B8D51F0-2F2D-4F45-A37D-237A1E0CCCE6}">
      <dgm:prSet/>
      <dgm:spPr/>
      <dgm:t>
        <a:bodyPr/>
        <a:lstStyle/>
        <a:p>
          <a:endParaRPr lang="fi-FI"/>
        </a:p>
      </dgm:t>
    </dgm:pt>
    <dgm:pt modelId="{2D6FE6FE-4F76-46E3-B95D-42B76FCAE3D9}" type="sibTrans" cxnId="{7B8D51F0-2F2D-4F45-A37D-237A1E0CCCE6}">
      <dgm:prSet/>
      <dgm:spPr/>
      <dgm:t>
        <a:bodyPr/>
        <a:lstStyle/>
        <a:p>
          <a:endParaRPr lang="fi-FI"/>
        </a:p>
      </dgm:t>
    </dgm:pt>
    <dgm:pt modelId="{ADA4094E-1501-4411-A396-D4A832A3424E}" type="pres">
      <dgm:prSet presAssocID="{FC7FCA36-39D0-44D2-9341-882AC1CE213C}" presName="CompostProcess" presStyleCnt="0">
        <dgm:presLayoutVars>
          <dgm:dir/>
          <dgm:resizeHandles val="exact"/>
        </dgm:presLayoutVars>
      </dgm:prSet>
      <dgm:spPr/>
    </dgm:pt>
    <dgm:pt modelId="{E417EB45-D6F0-4E81-A3DC-BE28D7F12CA8}" type="pres">
      <dgm:prSet presAssocID="{FC7FCA36-39D0-44D2-9341-882AC1CE213C}" presName="arrow" presStyleLbl="bgShp" presStyleIdx="0" presStyleCnt="1"/>
      <dgm:spPr/>
      <dgm:t>
        <a:bodyPr/>
        <a:lstStyle/>
        <a:p>
          <a:endParaRPr lang="fi-FI"/>
        </a:p>
      </dgm:t>
    </dgm:pt>
    <dgm:pt modelId="{6F10DAA9-D3B9-4FD6-BCD9-D13F0CA75404}" type="pres">
      <dgm:prSet presAssocID="{FC7FCA36-39D0-44D2-9341-882AC1CE213C}" presName="linearProcess" presStyleCnt="0"/>
      <dgm:spPr/>
    </dgm:pt>
    <dgm:pt modelId="{DB31BB7A-C263-4016-BC9C-D0F1A6DB214A}" type="pres">
      <dgm:prSet presAssocID="{E147CC2C-302C-4B63-A143-EAA59013395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1ECAFA3-A75B-4F56-84CF-93183D6631D3}" type="pres">
      <dgm:prSet presAssocID="{6653559C-28F9-4441-91C1-34A46F0DC7CA}" presName="sibTrans" presStyleCnt="0"/>
      <dgm:spPr/>
    </dgm:pt>
    <dgm:pt modelId="{B3694830-81EC-4260-A9E5-B2008002E2E4}" type="pres">
      <dgm:prSet presAssocID="{F3FA6D35-9EF9-40D6-9D9C-9107DC8106A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494080-C896-42E8-926C-571DA4698379}" type="pres">
      <dgm:prSet presAssocID="{25672A3B-2E39-4F24-BCB5-304746F2FDC6}" presName="sibTrans" presStyleCnt="0"/>
      <dgm:spPr/>
    </dgm:pt>
    <dgm:pt modelId="{8D5D9AE4-A52B-4004-BD87-746F43945F6C}" type="pres">
      <dgm:prSet presAssocID="{A08B6370-1FB5-4405-BC66-3D56A568601B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43A19B-A200-4BB4-AA5D-EA9B0E07C557}" type="pres">
      <dgm:prSet presAssocID="{D9EB1F3C-E582-4BFC-A593-BCC2360FD2E1}" presName="sibTrans" presStyleCnt="0"/>
      <dgm:spPr/>
    </dgm:pt>
    <dgm:pt modelId="{6FC25159-C328-4684-AEA1-CA0D6F8424DA}" type="pres">
      <dgm:prSet presAssocID="{884E73BE-9A67-49A1-942E-D738370E8F8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DB5EE2-5AA8-452E-8BFD-4FB5EABD6879}" type="pres">
      <dgm:prSet presAssocID="{9B4FC2AB-397E-49C7-BDFA-6D6FFBBD8BC8}" presName="sibTrans" presStyleCnt="0"/>
      <dgm:spPr/>
    </dgm:pt>
    <dgm:pt modelId="{49BF05B3-DC72-4A67-A595-EA82A577DF20}" type="pres">
      <dgm:prSet presAssocID="{5F267D43-599B-4505-9AE1-90DE5BEC856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2AC9BD-8655-485F-AAAD-35973C370CD5}" type="pres">
      <dgm:prSet presAssocID="{6262084F-5F9C-40E8-AE34-5A72C9941CEF}" presName="sibTrans" presStyleCnt="0"/>
      <dgm:spPr/>
    </dgm:pt>
    <dgm:pt modelId="{CA8E1C05-1F87-40B8-B7D6-BBF4309E0FB3}" type="pres">
      <dgm:prSet presAssocID="{7E721736-CABF-493A-8666-942FCAB7CF5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D32BD35-084A-4106-807D-FEC33AB73656}" srcId="{FC7FCA36-39D0-44D2-9341-882AC1CE213C}" destId="{884E73BE-9A67-49A1-942E-D738370E8F84}" srcOrd="3" destOrd="0" parTransId="{081C7A09-5BB3-4875-85CD-FF9FDBF4B97D}" sibTransId="{9B4FC2AB-397E-49C7-BDFA-6D6FFBBD8BC8}"/>
    <dgm:cxn modelId="{7B8D51F0-2F2D-4F45-A37D-237A1E0CCCE6}" srcId="{FC7FCA36-39D0-44D2-9341-882AC1CE213C}" destId="{7E721736-CABF-493A-8666-942FCAB7CF5E}" srcOrd="5" destOrd="0" parTransId="{7AC71FE9-DA6C-4D2A-AB17-8C363B7E69FA}" sibTransId="{2D6FE6FE-4F76-46E3-B95D-42B76FCAE3D9}"/>
    <dgm:cxn modelId="{7A65510E-866B-4536-ADD8-5515C09B9998}" srcId="{FC7FCA36-39D0-44D2-9341-882AC1CE213C}" destId="{E147CC2C-302C-4B63-A143-EAA590133950}" srcOrd="0" destOrd="0" parTransId="{964EBD82-C7A5-4333-A981-A8B02FABDEE3}" sibTransId="{6653559C-28F9-4441-91C1-34A46F0DC7CA}"/>
    <dgm:cxn modelId="{3DC24DDE-1D2F-483A-80CD-0EE72501EBF4}" srcId="{FC7FCA36-39D0-44D2-9341-882AC1CE213C}" destId="{5F267D43-599B-4505-9AE1-90DE5BEC8568}" srcOrd="4" destOrd="0" parTransId="{8D512283-CE4D-4E62-B3CE-D948D2207769}" sibTransId="{6262084F-5F9C-40E8-AE34-5A72C9941CEF}"/>
    <dgm:cxn modelId="{427059B9-F800-4FEA-A54E-E3DDC9DE6BD4}" type="presOf" srcId="{884E73BE-9A67-49A1-942E-D738370E8F84}" destId="{6FC25159-C328-4684-AEA1-CA0D6F8424DA}" srcOrd="0" destOrd="0" presId="urn:microsoft.com/office/officeart/2005/8/layout/hProcess9"/>
    <dgm:cxn modelId="{AEF7DBD8-2AAD-42B2-A279-F294E0513C91}" type="presOf" srcId="{7E721736-CABF-493A-8666-942FCAB7CF5E}" destId="{CA8E1C05-1F87-40B8-B7D6-BBF4309E0FB3}" srcOrd="0" destOrd="0" presId="urn:microsoft.com/office/officeart/2005/8/layout/hProcess9"/>
    <dgm:cxn modelId="{25A5F816-7E5B-467E-B7CD-0E85168E2C26}" type="presOf" srcId="{5F267D43-599B-4505-9AE1-90DE5BEC8568}" destId="{49BF05B3-DC72-4A67-A595-EA82A577DF20}" srcOrd="0" destOrd="0" presId="urn:microsoft.com/office/officeart/2005/8/layout/hProcess9"/>
    <dgm:cxn modelId="{93B66EAD-F1C2-49AD-8F80-4982A8698FCC}" type="presOf" srcId="{FC7FCA36-39D0-44D2-9341-882AC1CE213C}" destId="{ADA4094E-1501-4411-A396-D4A832A3424E}" srcOrd="0" destOrd="0" presId="urn:microsoft.com/office/officeart/2005/8/layout/hProcess9"/>
    <dgm:cxn modelId="{4F364133-F128-436C-851D-237D9749E753}" type="presOf" srcId="{F3FA6D35-9EF9-40D6-9D9C-9107DC8106A6}" destId="{B3694830-81EC-4260-A9E5-B2008002E2E4}" srcOrd="0" destOrd="0" presId="urn:microsoft.com/office/officeart/2005/8/layout/hProcess9"/>
    <dgm:cxn modelId="{C9719927-08E2-4AE7-A210-54559A0638B0}" srcId="{FC7FCA36-39D0-44D2-9341-882AC1CE213C}" destId="{A08B6370-1FB5-4405-BC66-3D56A568601B}" srcOrd="2" destOrd="0" parTransId="{1802779B-4AA9-42C9-B1A3-99F3B48B5128}" sibTransId="{D9EB1F3C-E582-4BFC-A593-BCC2360FD2E1}"/>
    <dgm:cxn modelId="{811BBE60-26DC-4BFD-A0F0-FF125A53CAA2}" type="presOf" srcId="{E147CC2C-302C-4B63-A143-EAA590133950}" destId="{DB31BB7A-C263-4016-BC9C-D0F1A6DB214A}" srcOrd="0" destOrd="0" presId="urn:microsoft.com/office/officeart/2005/8/layout/hProcess9"/>
    <dgm:cxn modelId="{D76F45A6-C891-4E2D-8520-51A84C353070}" type="presOf" srcId="{A08B6370-1FB5-4405-BC66-3D56A568601B}" destId="{8D5D9AE4-A52B-4004-BD87-746F43945F6C}" srcOrd="0" destOrd="0" presId="urn:microsoft.com/office/officeart/2005/8/layout/hProcess9"/>
    <dgm:cxn modelId="{D1E9B79F-229E-40B4-8D4F-784BA14B731B}" srcId="{FC7FCA36-39D0-44D2-9341-882AC1CE213C}" destId="{F3FA6D35-9EF9-40D6-9D9C-9107DC8106A6}" srcOrd="1" destOrd="0" parTransId="{9D3758C0-2AA4-451D-B0F7-A64702A6B585}" sibTransId="{25672A3B-2E39-4F24-BCB5-304746F2FDC6}"/>
    <dgm:cxn modelId="{5CF2DFD9-D131-4C3B-8625-F3BE57A4AB03}" type="presParOf" srcId="{ADA4094E-1501-4411-A396-D4A832A3424E}" destId="{E417EB45-D6F0-4E81-A3DC-BE28D7F12CA8}" srcOrd="0" destOrd="0" presId="urn:microsoft.com/office/officeart/2005/8/layout/hProcess9"/>
    <dgm:cxn modelId="{1E8AF6B2-2393-4A8C-AD1B-963F8844DB57}" type="presParOf" srcId="{ADA4094E-1501-4411-A396-D4A832A3424E}" destId="{6F10DAA9-D3B9-4FD6-BCD9-D13F0CA75404}" srcOrd="1" destOrd="0" presId="urn:microsoft.com/office/officeart/2005/8/layout/hProcess9"/>
    <dgm:cxn modelId="{4BBFB0F6-048D-4A20-9A08-FF004F60887B}" type="presParOf" srcId="{6F10DAA9-D3B9-4FD6-BCD9-D13F0CA75404}" destId="{DB31BB7A-C263-4016-BC9C-D0F1A6DB214A}" srcOrd="0" destOrd="0" presId="urn:microsoft.com/office/officeart/2005/8/layout/hProcess9"/>
    <dgm:cxn modelId="{B4E1F9DE-D364-4334-9142-CBC2DD40BDEC}" type="presParOf" srcId="{6F10DAA9-D3B9-4FD6-BCD9-D13F0CA75404}" destId="{31ECAFA3-A75B-4F56-84CF-93183D6631D3}" srcOrd="1" destOrd="0" presId="urn:microsoft.com/office/officeart/2005/8/layout/hProcess9"/>
    <dgm:cxn modelId="{AA15D34B-597F-4136-A021-7B9C248A3242}" type="presParOf" srcId="{6F10DAA9-D3B9-4FD6-BCD9-D13F0CA75404}" destId="{B3694830-81EC-4260-A9E5-B2008002E2E4}" srcOrd="2" destOrd="0" presId="urn:microsoft.com/office/officeart/2005/8/layout/hProcess9"/>
    <dgm:cxn modelId="{B44E7C7C-2027-47D4-B0CB-0DE798733DF5}" type="presParOf" srcId="{6F10DAA9-D3B9-4FD6-BCD9-D13F0CA75404}" destId="{79494080-C896-42E8-926C-571DA4698379}" srcOrd="3" destOrd="0" presId="urn:microsoft.com/office/officeart/2005/8/layout/hProcess9"/>
    <dgm:cxn modelId="{8BE701E4-ED78-41B0-94E2-395D56BFF2FB}" type="presParOf" srcId="{6F10DAA9-D3B9-4FD6-BCD9-D13F0CA75404}" destId="{8D5D9AE4-A52B-4004-BD87-746F43945F6C}" srcOrd="4" destOrd="0" presId="urn:microsoft.com/office/officeart/2005/8/layout/hProcess9"/>
    <dgm:cxn modelId="{3619EA7B-208D-4CC4-A730-09D3E0718CA7}" type="presParOf" srcId="{6F10DAA9-D3B9-4FD6-BCD9-D13F0CA75404}" destId="{A943A19B-A200-4BB4-AA5D-EA9B0E07C557}" srcOrd="5" destOrd="0" presId="urn:microsoft.com/office/officeart/2005/8/layout/hProcess9"/>
    <dgm:cxn modelId="{4FD35288-A327-4B22-907D-33FE82D09046}" type="presParOf" srcId="{6F10DAA9-D3B9-4FD6-BCD9-D13F0CA75404}" destId="{6FC25159-C328-4684-AEA1-CA0D6F8424DA}" srcOrd="6" destOrd="0" presId="urn:microsoft.com/office/officeart/2005/8/layout/hProcess9"/>
    <dgm:cxn modelId="{033DBD20-A4A0-4F5F-833F-14E20F5A2F6C}" type="presParOf" srcId="{6F10DAA9-D3B9-4FD6-BCD9-D13F0CA75404}" destId="{5ADB5EE2-5AA8-452E-8BFD-4FB5EABD6879}" srcOrd="7" destOrd="0" presId="urn:microsoft.com/office/officeart/2005/8/layout/hProcess9"/>
    <dgm:cxn modelId="{E653CA2F-B8FD-4DF2-838C-227FD9E3D65D}" type="presParOf" srcId="{6F10DAA9-D3B9-4FD6-BCD9-D13F0CA75404}" destId="{49BF05B3-DC72-4A67-A595-EA82A577DF20}" srcOrd="8" destOrd="0" presId="urn:microsoft.com/office/officeart/2005/8/layout/hProcess9"/>
    <dgm:cxn modelId="{A5E664E7-F7F3-410B-BE9F-74D93707C7D9}" type="presParOf" srcId="{6F10DAA9-D3B9-4FD6-BCD9-D13F0CA75404}" destId="{AA2AC9BD-8655-485F-AAAD-35973C370CD5}" srcOrd="9" destOrd="0" presId="urn:microsoft.com/office/officeart/2005/8/layout/hProcess9"/>
    <dgm:cxn modelId="{7CF59F3C-A781-4676-8D22-020AD3FB22E9}" type="presParOf" srcId="{6F10DAA9-D3B9-4FD6-BCD9-D13F0CA75404}" destId="{CA8E1C05-1F87-40B8-B7D6-BBF4309E0FB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D2F70-7847-4FF8-B154-51BA0ED16CAA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542D563-214A-45A6-AB57-87F1C24455C6}">
      <dgm:prSet phldrT="[Teksti]"/>
      <dgm:spPr/>
      <dgm:t>
        <a:bodyPr/>
        <a:lstStyle/>
        <a:p>
          <a:pPr algn="l"/>
          <a:r>
            <a:rPr lang="fi-FI" b="1" dirty="0" err="1" smtClean="0"/>
            <a:t>Utfall</a:t>
          </a:r>
          <a:r>
            <a:rPr lang="fi-FI" b="1" dirty="0" smtClean="0"/>
            <a:t> 1:</a:t>
          </a:r>
          <a:r>
            <a:rPr lang="fi-FI" dirty="0" smtClean="0"/>
            <a:t> Ett </a:t>
          </a:r>
          <a:r>
            <a:rPr lang="fi-FI" dirty="0" err="1" smtClean="0"/>
            <a:t>svenskspråkigt</a:t>
          </a:r>
          <a:r>
            <a:rPr lang="fi-FI" dirty="0" smtClean="0"/>
            <a:t> Navigator-</a:t>
          </a:r>
          <a:r>
            <a:rPr lang="fi-FI" dirty="0" err="1" smtClean="0"/>
            <a:t>samarbetsnätverk</a:t>
          </a:r>
          <a:r>
            <a:rPr lang="fi-FI" dirty="0" smtClean="0"/>
            <a:t> i </a:t>
          </a:r>
          <a:r>
            <a:rPr lang="fi-FI" dirty="0" err="1" smtClean="0"/>
            <a:t>samarbete</a:t>
          </a:r>
          <a:r>
            <a:rPr lang="fi-FI" dirty="0" smtClean="0"/>
            <a:t> </a:t>
          </a:r>
          <a:r>
            <a:rPr lang="fi-FI" dirty="0" err="1" smtClean="0"/>
            <a:t>med</a:t>
          </a:r>
          <a:r>
            <a:rPr lang="fi-FI" dirty="0" smtClean="0"/>
            <a:t> </a:t>
          </a:r>
          <a:r>
            <a:rPr lang="fi-FI" dirty="0" err="1" smtClean="0"/>
            <a:t>det</a:t>
          </a:r>
          <a:r>
            <a:rPr lang="fi-FI" dirty="0" smtClean="0"/>
            <a:t> </a:t>
          </a:r>
          <a:r>
            <a:rPr lang="fi-FI" dirty="0" err="1" smtClean="0"/>
            <a:t>finskspråkiga</a:t>
          </a:r>
          <a:r>
            <a:rPr lang="fi-FI" dirty="0" smtClean="0"/>
            <a:t> </a:t>
          </a:r>
          <a:r>
            <a:rPr lang="fi-FI" dirty="0" err="1" smtClean="0"/>
            <a:t>fältet</a:t>
          </a:r>
          <a:r>
            <a:rPr lang="fi-FI" dirty="0" smtClean="0"/>
            <a:t>.</a:t>
          </a:r>
        </a:p>
        <a:p>
          <a:pPr algn="l"/>
          <a:r>
            <a:rPr lang="fi-FI" dirty="0" err="1" smtClean="0"/>
            <a:t>Samarbetsnätverket</a:t>
          </a:r>
          <a:r>
            <a:rPr lang="fi-FI" dirty="0" smtClean="0"/>
            <a:t> </a:t>
          </a:r>
          <a:r>
            <a:rPr lang="fi-FI" dirty="0" err="1" smtClean="0"/>
            <a:t>är</a:t>
          </a:r>
          <a:r>
            <a:rPr lang="fi-FI" dirty="0" smtClean="0"/>
            <a:t> </a:t>
          </a:r>
          <a:r>
            <a:rPr lang="fi-FI" dirty="0" err="1" smtClean="0"/>
            <a:t>förankrat</a:t>
          </a:r>
          <a:r>
            <a:rPr lang="fi-FI" dirty="0" smtClean="0"/>
            <a:t> i </a:t>
          </a:r>
          <a:r>
            <a:rPr lang="fi-FI" dirty="0" err="1" smtClean="0"/>
            <a:t>ledning</a:t>
          </a:r>
          <a:r>
            <a:rPr lang="fi-FI" dirty="0" smtClean="0"/>
            <a:t> </a:t>
          </a:r>
          <a:r>
            <a:rPr lang="fi-FI" dirty="0" err="1" smtClean="0"/>
            <a:t>och</a:t>
          </a:r>
          <a:r>
            <a:rPr lang="fi-FI" dirty="0" smtClean="0"/>
            <a:t> </a:t>
          </a:r>
          <a:r>
            <a:rPr lang="fi-FI" dirty="0" err="1" smtClean="0"/>
            <a:t>servicestrukturer</a:t>
          </a:r>
          <a:r>
            <a:rPr lang="fi-FI" dirty="0" smtClean="0"/>
            <a:t> </a:t>
          </a:r>
          <a:r>
            <a:rPr lang="fi-FI" dirty="0" err="1" smtClean="0"/>
            <a:t>där</a:t>
          </a:r>
          <a:r>
            <a:rPr lang="fi-FI" dirty="0" smtClean="0"/>
            <a:t> </a:t>
          </a:r>
          <a:r>
            <a:rPr lang="fi-FI" dirty="0" err="1" smtClean="0"/>
            <a:t>professionella</a:t>
          </a:r>
          <a:r>
            <a:rPr lang="fi-FI" dirty="0" smtClean="0"/>
            <a:t> </a:t>
          </a:r>
          <a:r>
            <a:rPr lang="fi-FI" dirty="0" err="1" smtClean="0"/>
            <a:t>stöder</a:t>
          </a:r>
          <a:r>
            <a:rPr lang="fi-FI" dirty="0" smtClean="0"/>
            <a:t> </a:t>
          </a:r>
          <a:r>
            <a:rPr lang="fi-FI" dirty="0" err="1" smtClean="0"/>
            <a:t>unga</a:t>
          </a:r>
          <a:r>
            <a:rPr lang="fi-FI" dirty="0" smtClean="0"/>
            <a:t> </a:t>
          </a:r>
          <a:r>
            <a:rPr lang="fi-FI" dirty="0" err="1" smtClean="0"/>
            <a:t>vuxna</a:t>
          </a:r>
          <a:r>
            <a:rPr lang="fi-FI" dirty="0" smtClean="0"/>
            <a:t> </a:t>
          </a:r>
          <a:r>
            <a:rPr lang="fi-FI" dirty="0" err="1" smtClean="0"/>
            <a:t>på</a:t>
          </a:r>
          <a:r>
            <a:rPr lang="fi-FI" dirty="0" smtClean="0"/>
            <a:t> </a:t>
          </a:r>
          <a:r>
            <a:rPr lang="fi-FI" dirty="0" err="1" smtClean="0"/>
            <a:t>nya</a:t>
          </a:r>
          <a:r>
            <a:rPr lang="fi-FI" dirty="0" smtClean="0"/>
            <a:t> </a:t>
          </a:r>
          <a:r>
            <a:rPr lang="fi-FI" dirty="0" err="1" smtClean="0"/>
            <a:t>sätt</a:t>
          </a:r>
          <a:r>
            <a:rPr lang="fi-FI" dirty="0" smtClean="0"/>
            <a:t>.</a:t>
          </a:r>
          <a:endParaRPr lang="fi-FI" dirty="0"/>
        </a:p>
      </dgm:t>
    </dgm:pt>
    <dgm:pt modelId="{45A7C981-EA55-4E64-88BD-D7DCCE1911C6}" type="parTrans" cxnId="{179B61A8-AFB0-4DF6-B066-2DDCA34A5CCC}">
      <dgm:prSet/>
      <dgm:spPr/>
      <dgm:t>
        <a:bodyPr/>
        <a:lstStyle/>
        <a:p>
          <a:endParaRPr lang="fi-FI"/>
        </a:p>
      </dgm:t>
    </dgm:pt>
    <dgm:pt modelId="{B9624584-799F-426C-94A1-5A0919B1020E}" type="sibTrans" cxnId="{179B61A8-AFB0-4DF6-B066-2DDCA34A5CCC}">
      <dgm:prSet/>
      <dgm:spPr/>
      <dgm:t>
        <a:bodyPr/>
        <a:lstStyle/>
        <a:p>
          <a:endParaRPr lang="fi-FI"/>
        </a:p>
      </dgm:t>
    </dgm:pt>
    <dgm:pt modelId="{5CE0858B-A50D-406F-8BEF-964DEF6DBA8E}">
      <dgm:prSet phldrT="[Teksti]"/>
      <dgm:spPr/>
      <dgm:t>
        <a:bodyPr/>
        <a:lstStyle/>
        <a:p>
          <a:r>
            <a:rPr lang="fi-FI" dirty="0" smtClean="0"/>
            <a:t>1.1. </a:t>
          </a:r>
          <a:r>
            <a:rPr lang="fi-FI" dirty="0" err="1" smtClean="0"/>
            <a:t>Nätverket</a:t>
          </a:r>
          <a:r>
            <a:rPr lang="fi-FI" dirty="0" smtClean="0"/>
            <a:t> </a:t>
          </a:r>
          <a:r>
            <a:rPr lang="fi-FI" dirty="0" err="1" smtClean="0"/>
            <a:t>består</a:t>
          </a:r>
          <a:r>
            <a:rPr lang="fi-FI" dirty="0" smtClean="0"/>
            <a:t> av "</a:t>
          </a:r>
          <a:r>
            <a:rPr lang="fi-FI" dirty="0" err="1" smtClean="0"/>
            <a:t>öronmärkta</a:t>
          </a:r>
          <a:r>
            <a:rPr lang="fi-FI" dirty="0" smtClean="0"/>
            <a:t>" </a:t>
          </a:r>
          <a:r>
            <a:rPr lang="fi-FI" dirty="0" err="1" smtClean="0"/>
            <a:t>svenskspråkiga</a:t>
          </a:r>
          <a:r>
            <a:rPr lang="fi-FI" dirty="0" smtClean="0"/>
            <a:t> Navigator-</a:t>
          </a:r>
          <a:r>
            <a:rPr lang="fi-FI" dirty="0" err="1" smtClean="0"/>
            <a:t>kontaktpersoner</a:t>
          </a:r>
          <a:r>
            <a:rPr lang="fi-FI" dirty="0" smtClean="0"/>
            <a:t> </a:t>
          </a:r>
          <a:r>
            <a:rPr lang="fi-FI" dirty="0" err="1" smtClean="0"/>
            <a:t>som</a:t>
          </a:r>
          <a:r>
            <a:rPr lang="fi-FI" dirty="0" smtClean="0"/>
            <a:t> </a:t>
          </a:r>
          <a:r>
            <a:rPr lang="fi-FI" dirty="0" err="1" smtClean="0"/>
            <a:t>tillsammans</a:t>
          </a:r>
          <a:r>
            <a:rPr lang="fi-FI" dirty="0" smtClean="0"/>
            <a:t> </a:t>
          </a:r>
          <a:r>
            <a:rPr lang="fi-FI" dirty="0" err="1" smtClean="0"/>
            <a:t>bildar</a:t>
          </a:r>
          <a:r>
            <a:rPr lang="fi-FI" dirty="0" smtClean="0"/>
            <a:t> ett </a:t>
          </a:r>
          <a:r>
            <a:rPr lang="fi-FI" dirty="0" err="1" smtClean="0"/>
            <a:t>sektoröverskridande</a:t>
          </a:r>
          <a:r>
            <a:rPr lang="fi-FI" dirty="0" smtClean="0"/>
            <a:t>, </a:t>
          </a:r>
          <a:r>
            <a:rPr lang="fi-FI" dirty="0" err="1" smtClean="0"/>
            <a:t>mångprofessionellt</a:t>
          </a:r>
          <a:r>
            <a:rPr lang="fi-FI" dirty="0" smtClean="0"/>
            <a:t> team.</a:t>
          </a:r>
          <a:endParaRPr lang="fi-FI" dirty="0"/>
        </a:p>
      </dgm:t>
    </dgm:pt>
    <dgm:pt modelId="{700D29A7-15B2-434E-BAF7-8F7441A7584A}" type="parTrans" cxnId="{9AF040BF-F7A7-4E5F-A39F-B4FAC1A2ACB3}">
      <dgm:prSet/>
      <dgm:spPr/>
      <dgm:t>
        <a:bodyPr/>
        <a:lstStyle/>
        <a:p>
          <a:endParaRPr lang="fi-FI"/>
        </a:p>
      </dgm:t>
    </dgm:pt>
    <dgm:pt modelId="{6B53E850-342B-4DBF-9179-93664572D9C9}" type="sibTrans" cxnId="{9AF040BF-F7A7-4E5F-A39F-B4FAC1A2ACB3}">
      <dgm:prSet/>
      <dgm:spPr/>
      <dgm:t>
        <a:bodyPr/>
        <a:lstStyle/>
        <a:p>
          <a:endParaRPr lang="fi-FI"/>
        </a:p>
      </dgm:t>
    </dgm:pt>
    <dgm:pt modelId="{4C60F1F0-86D7-4C04-9034-2119C775B8D1}">
      <dgm:prSet phldrT="[Teksti]"/>
      <dgm:spPr/>
      <dgm:t>
        <a:bodyPr/>
        <a:lstStyle/>
        <a:p>
          <a:pPr algn="l"/>
          <a:r>
            <a:rPr lang="fi-FI" b="1" dirty="0" err="1" smtClean="0"/>
            <a:t>Utfall</a:t>
          </a:r>
          <a:r>
            <a:rPr lang="fi-FI" b="1" dirty="0" smtClean="0"/>
            <a:t> 2:</a:t>
          </a:r>
          <a:r>
            <a:rPr lang="fi-FI" dirty="0" smtClean="0"/>
            <a:t> </a:t>
          </a:r>
          <a:r>
            <a:rPr lang="fi-FI" dirty="0" err="1" smtClean="0"/>
            <a:t>Konkreta</a:t>
          </a:r>
          <a:r>
            <a:rPr lang="fi-FI" dirty="0" smtClean="0"/>
            <a:t> </a:t>
          </a:r>
          <a:r>
            <a:rPr lang="fi-FI" dirty="0" err="1" smtClean="0"/>
            <a:t>verktyg</a:t>
          </a:r>
          <a:r>
            <a:rPr lang="fi-FI" dirty="0" smtClean="0"/>
            <a:t> </a:t>
          </a:r>
          <a:r>
            <a:rPr lang="fi-FI" dirty="0" err="1" smtClean="0"/>
            <a:t>som</a:t>
          </a:r>
          <a:r>
            <a:rPr lang="fi-FI" dirty="0" smtClean="0"/>
            <a:t> </a:t>
          </a:r>
          <a:r>
            <a:rPr lang="fi-FI" dirty="0" err="1" smtClean="0"/>
            <a:t>stöder</a:t>
          </a:r>
          <a:r>
            <a:rPr lang="fi-FI" dirty="0" smtClean="0"/>
            <a:t> de </a:t>
          </a:r>
          <a:r>
            <a:rPr lang="fi-FI" dirty="0" err="1" smtClean="0"/>
            <a:t>professionella</a:t>
          </a:r>
          <a:r>
            <a:rPr lang="fi-FI" dirty="0" smtClean="0"/>
            <a:t> i </a:t>
          </a:r>
          <a:r>
            <a:rPr lang="fi-FI" dirty="0" err="1" smtClean="0"/>
            <a:t>sitt</a:t>
          </a:r>
          <a:r>
            <a:rPr lang="fi-FI" dirty="0" smtClean="0"/>
            <a:t> </a:t>
          </a:r>
          <a:r>
            <a:rPr lang="fi-FI" dirty="0" err="1" smtClean="0"/>
            <a:t>arbete</a:t>
          </a:r>
          <a:r>
            <a:rPr lang="fi-FI" dirty="0" smtClean="0"/>
            <a:t>. </a:t>
          </a:r>
          <a:endParaRPr lang="fi-FI" dirty="0"/>
        </a:p>
      </dgm:t>
    </dgm:pt>
    <dgm:pt modelId="{FBC835F8-4A3C-4931-8FF5-69FCACB883E3}" type="parTrans" cxnId="{01FC6CC2-3C82-4EEE-8A8A-A0826E70B83B}">
      <dgm:prSet/>
      <dgm:spPr/>
      <dgm:t>
        <a:bodyPr/>
        <a:lstStyle/>
        <a:p>
          <a:endParaRPr lang="fi-FI"/>
        </a:p>
      </dgm:t>
    </dgm:pt>
    <dgm:pt modelId="{7BB2CDDB-3351-4768-A442-83A1BD7CCA2A}" type="sibTrans" cxnId="{01FC6CC2-3C82-4EEE-8A8A-A0826E70B83B}">
      <dgm:prSet/>
      <dgm:spPr/>
      <dgm:t>
        <a:bodyPr/>
        <a:lstStyle/>
        <a:p>
          <a:endParaRPr lang="fi-FI"/>
        </a:p>
      </dgm:t>
    </dgm:pt>
    <dgm:pt modelId="{F38ED970-4C82-4279-AAAB-4A2D0035F55A}">
      <dgm:prSet phldrT="[Teksti]"/>
      <dgm:spPr/>
      <dgm:t>
        <a:bodyPr/>
        <a:lstStyle/>
        <a:p>
          <a:r>
            <a:rPr lang="fi-FI" dirty="0" smtClean="0"/>
            <a:t>2.1. En </a:t>
          </a:r>
          <a:r>
            <a:rPr lang="fi-FI" dirty="0" err="1" smtClean="0"/>
            <a:t>processbeskrivning</a:t>
          </a:r>
          <a:r>
            <a:rPr lang="fi-FI" dirty="0" smtClean="0"/>
            <a:t> </a:t>
          </a:r>
          <a:r>
            <a:rPr lang="fi-FI" dirty="0" err="1" smtClean="0"/>
            <a:t>över</a:t>
          </a:r>
          <a:r>
            <a:rPr lang="fi-FI" dirty="0" smtClean="0"/>
            <a:t> </a:t>
          </a:r>
          <a:r>
            <a:rPr lang="fi-FI" dirty="0" err="1" smtClean="0"/>
            <a:t>hur</a:t>
          </a:r>
          <a:r>
            <a:rPr lang="fi-FI" dirty="0" smtClean="0"/>
            <a:t> Navigator-</a:t>
          </a:r>
          <a:r>
            <a:rPr lang="fi-FI" dirty="0" err="1" smtClean="0"/>
            <a:t>nätverket</a:t>
          </a:r>
          <a:r>
            <a:rPr lang="fi-FI" dirty="0" smtClean="0"/>
            <a:t> </a:t>
          </a:r>
          <a:r>
            <a:rPr lang="fi-FI" dirty="0" err="1" smtClean="0"/>
            <a:t>fungerar</a:t>
          </a:r>
          <a:r>
            <a:rPr lang="fi-FI" dirty="0" smtClean="0"/>
            <a:t> </a:t>
          </a:r>
          <a:r>
            <a:rPr lang="fi-FI" dirty="0" err="1" smtClean="0"/>
            <a:t>på</a:t>
          </a:r>
          <a:r>
            <a:rPr lang="fi-FI" dirty="0" smtClean="0"/>
            <a:t> </a:t>
          </a:r>
          <a:r>
            <a:rPr lang="fi-FI" dirty="0" err="1" smtClean="0"/>
            <a:t>svenska</a:t>
          </a:r>
          <a:r>
            <a:rPr lang="fi-FI" dirty="0" smtClean="0"/>
            <a:t> </a:t>
          </a:r>
          <a:r>
            <a:rPr lang="fi-FI" dirty="0" err="1" smtClean="0"/>
            <a:t>samt</a:t>
          </a:r>
          <a:r>
            <a:rPr lang="fi-FI" dirty="0" smtClean="0"/>
            <a:t> </a:t>
          </a:r>
          <a:r>
            <a:rPr lang="fi-FI" dirty="0" err="1" smtClean="0"/>
            <a:t>hur</a:t>
          </a:r>
          <a:r>
            <a:rPr lang="fi-FI" dirty="0" smtClean="0"/>
            <a:t> </a:t>
          </a:r>
          <a:r>
            <a:rPr lang="fi-FI" dirty="0" err="1" smtClean="0"/>
            <a:t>svenskspråkiga</a:t>
          </a:r>
          <a:r>
            <a:rPr lang="fi-FI" dirty="0" smtClean="0"/>
            <a:t> </a:t>
          </a:r>
          <a:r>
            <a:rPr lang="fi-FI" dirty="0" err="1" smtClean="0"/>
            <a:t>unga</a:t>
          </a:r>
          <a:r>
            <a:rPr lang="fi-FI" dirty="0" smtClean="0"/>
            <a:t> </a:t>
          </a:r>
          <a:r>
            <a:rPr lang="fi-FI" dirty="0" err="1" smtClean="0"/>
            <a:t>får</a:t>
          </a:r>
          <a:r>
            <a:rPr lang="fi-FI" dirty="0" smtClean="0"/>
            <a:t> </a:t>
          </a:r>
          <a:r>
            <a:rPr lang="fi-FI" dirty="0" err="1" smtClean="0"/>
            <a:t>service</a:t>
          </a:r>
          <a:r>
            <a:rPr lang="fi-FI" dirty="0" smtClean="0"/>
            <a:t> </a:t>
          </a:r>
          <a:r>
            <a:rPr lang="fi-FI" dirty="0" err="1" smtClean="0"/>
            <a:t>med</a:t>
          </a:r>
          <a:r>
            <a:rPr lang="fi-FI" dirty="0" smtClean="0"/>
            <a:t> </a:t>
          </a:r>
          <a:r>
            <a:rPr lang="fi-FI" dirty="0" err="1" smtClean="0"/>
            <a:t>principen</a:t>
          </a:r>
          <a:r>
            <a:rPr lang="fi-FI" dirty="0" smtClean="0"/>
            <a:t> ”</a:t>
          </a:r>
          <a:r>
            <a:rPr lang="fi-FI" dirty="0" err="1" smtClean="0"/>
            <a:t>service</a:t>
          </a:r>
          <a:r>
            <a:rPr lang="fi-FI" dirty="0" smtClean="0"/>
            <a:t> </a:t>
          </a:r>
          <a:r>
            <a:rPr lang="fi-FI" dirty="0" err="1" smtClean="0"/>
            <a:t>från</a:t>
          </a:r>
          <a:r>
            <a:rPr lang="fi-FI" dirty="0" smtClean="0"/>
            <a:t> en </a:t>
          </a:r>
          <a:r>
            <a:rPr lang="fi-FI" dirty="0" err="1" smtClean="0"/>
            <a:t>lucka</a:t>
          </a:r>
          <a:r>
            <a:rPr lang="fi-FI" dirty="0" smtClean="0"/>
            <a:t>”.</a:t>
          </a:r>
          <a:endParaRPr lang="fi-FI" dirty="0"/>
        </a:p>
      </dgm:t>
    </dgm:pt>
    <dgm:pt modelId="{74EB7173-8A51-4DF3-8137-CF40C9EA1034}" type="parTrans" cxnId="{BAC2A44E-58FE-4D4A-8D84-DDECC6DE44CF}">
      <dgm:prSet/>
      <dgm:spPr/>
      <dgm:t>
        <a:bodyPr/>
        <a:lstStyle/>
        <a:p>
          <a:endParaRPr lang="fi-FI"/>
        </a:p>
      </dgm:t>
    </dgm:pt>
    <dgm:pt modelId="{D8702F86-14E9-454B-B9E1-89117908D70F}" type="sibTrans" cxnId="{BAC2A44E-58FE-4D4A-8D84-DDECC6DE44CF}">
      <dgm:prSet/>
      <dgm:spPr/>
      <dgm:t>
        <a:bodyPr/>
        <a:lstStyle/>
        <a:p>
          <a:endParaRPr lang="fi-FI"/>
        </a:p>
      </dgm:t>
    </dgm:pt>
    <dgm:pt modelId="{B82503F1-C73D-4C4E-AFFC-C01E2BF778AF}">
      <dgm:prSet/>
      <dgm:spPr/>
      <dgm:t>
        <a:bodyPr/>
        <a:lstStyle/>
        <a:p>
          <a:r>
            <a:rPr lang="fi-FI" dirty="0" smtClean="0"/>
            <a:t>2.2. En </a:t>
          </a:r>
          <a:r>
            <a:rPr lang="fi-FI" dirty="0" err="1" smtClean="0"/>
            <a:t>nätverkskarta</a:t>
          </a:r>
          <a:r>
            <a:rPr lang="fi-FI" dirty="0" smtClean="0"/>
            <a:t> </a:t>
          </a:r>
          <a:r>
            <a:rPr lang="fi-FI" dirty="0" err="1" smtClean="0"/>
            <a:t>över</a:t>
          </a:r>
          <a:r>
            <a:rPr lang="fi-FI" dirty="0" smtClean="0"/>
            <a:t> </a:t>
          </a:r>
          <a:r>
            <a:rPr lang="fi-FI" dirty="0" err="1" smtClean="0"/>
            <a:t>befintliga</a:t>
          </a:r>
          <a:r>
            <a:rPr lang="fi-FI" dirty="0" smtClean="0"/>
            <a:t> </a:t>
          </a:r>
          <a:r>
            <a:rPr lang="fi-FI" dirty="0" err="1" smtClean="0"/>
            <a:t>svenskspråkiga</a:t>
          </a:r>
          <a:r>
            <a:rPr lang="fi-FI" dirty="0" smtClean="0"/>
            <a:t> </a:t>
          </a:r>
          <a:r>
            <a:rPr lang="fi-FI" dirty="0" err="1" smtClean="0"/>
            <a:t>välfärdstjänster</a:t>
          </a:r>
          <a:r>
            <a:rPr lang="fi-FI" dirty="0" smtClean="0"/>
            <a:t>.</a:t>
          </a:r>
          <a:endParaRPr lang="fi-FI" dirty="0"/>
        </a:p>
      </dgm:t>
    </dgm:pt>
    <dgm:pt modelId="{732F4C14-32A5-4C3D-9799-AEB75C8D00E1}" type="parTrans" cxnId="{E954802A-B048-4D05-90BC-B22963919472}">
      <dgm:prSet/>
      <dgm:spPr/>
      <dgm:t>
        <a:bodyPr/>
        <a:lstStyle/>
        <a:p>
          <a:endParaRPr lang="fi-FI"/>
        </a:p>
      </dgm:t>
    </dgm:pt>
    <dgm:pt modelId="{859596A9-AD7A-475F-BAE5-E134475D9449}" type="sibTrans" cxnId="{E954802A-B048-4D05-90BC-B22963919472}">
      <dgm:prSet/>
      <dgm:spPr/>
      <dgm:t>
        <a:bodyPr/>
        <a:lstStyle/>
        <a:p>
          <a:endParaRPr lang="fi-FI"/>
        </a:p>
      </dgm:t>
    </dgm:pt>
    <dgm:pt modelId="{0CD73F35-F80A-4BB2-BCE9-F0C4225B6385}">
      <dgm:prSet/>
      <dgm:spPr/>
      <dgm:t>
        <a:bodyPr/>
        <a:lstStyle/>
        <a:p>
          <a:r>
            <a:rPr lang="fi-FI" dirty="0" smtClean="0"/>
            <a:t>2.3. </a:t>
          </a:r>
          <a:r>
            <a:rPr lang="fi-FI" dirty="0" err="1" smtClean="0"/>
            <a:t>Kommunikationsplan</a:t>
          </a:r>
          <a:r>
            <a:rPr lang="fi-FI" dirty="0" smtClean="0"/>
            <a:t> (</a:t>
          </a:r>
          <a:r>
            <a:rPr lang="fi-FI" dirty="0" err="1" smtClean="0"/>
            <a:t>internt</a:t>
          </a:r>
          <a:r>
            <a:rPr lang="fi-FI" dirty="0" smtClean="0"/>
            <a:t> </a:t>
          </a:r>
          <a:r>
            <a:rPr lang="fi-FI" dirty="0" err="1" smtClean="0"/>
            <a:t>och</a:t>
          </a:r>
          <a:r>
            <a:rPr lang="fi-FI" dirty="0" smtClean="0"/>
            <a:t> </a:t>
          </a:r>
          <a:r>
            <a:rPr lang="fi-FI" dirty="0" err="1" smtClean="0"/>
            <a:t>utåt</a:t>
          </a:r>
          <a:r>
            <a:rPr lang="fi-FI" dirty="0" smtClean="0"/>
            <a:t>)</a:t>
          </a:r>
          <a:endParaRPr lang="fi-FI" dirty="0"/>
        </a:p>
      </dgm:t>
    </dgm:pt>
    <dgm:pt modelId="{DC30F5C2-5584-4F32-8420-4A3FDF1F4DDD}" type="parTrans" cxnId="{A7E0AC1C-DB5C-4995-8B5E-C3E682A6E1C5}">
      <dgm:prSet/>
      <dgm:spPr/>
      <dgm:t>
        <a:bodyPr/>
        <a:lstStyle/>
        <a:p>
          <a:endParaRPr lang="fi-FI"/>
        </a:p>
      </dgm:t>
    </dgm:pt>
    <dgm:pt modelId="{A849D002-803B-4AC2-A069-963A5020BC36}" type="sibTrans" cxnId="{A7E0AC1C-DB5C-4995-8B5E-C3E682A6E1C5}">
      <dgm:prSet/>
      <dgm:spPr/>
      <dgm:t>
        <a:bodyPr/>
        <a:lstStyle/>
        <a:p>
          <a:endParaRPr lang="fi-FI"/>
        </a:p>
      </dgm:t>
    </dgm:pt>
    <dgm:pt modelId="{E4F8DF78-49D9-4BBC-83B6-8717C7CBDD82}" type="pres">
      <dgm:prSet presAssocID="{60BD2F70-7847-4FF8-B154-51BA0ED16C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242EB197-AFA5-488B-9DBD-39040DD453AA}" type="pres">
      <dgm:prSet presAssocID="{0542D563-214A-45A6-AB57-87F1C24455C6}" presName="linNode" presStyleCnt="0"/>
      <dgm:spPr/>
    </dgm:pt>
    <dgm:pt modelId="{35270472-9C6E-41F7-AF61-C0575B89C091}" type="pres">
      <dgm:prSet presAssocID="{0542D563-214A-45A6-AB57-87F1C24455C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4C5F67D-C6D9-4147-A26F-246D8CE2AC3C}" type="pres">
      <dgm:prSet presAssocID="{0542D563-214A-45A6-AB57-87F1C24455C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D7D1F60-4D12-4798-AEF3-44C97150DC32}" type="pres">
      <dgm:prSet presAssocID="{B9624584-799F-426C-94A1-5A0919B1020E}" presName="spacing" presStyleCnt="0"/>
      <dgm:spPr/>
    </dgm:pt>
    <dgm:pt modelId="{A927789F-60C8-465F-A4D1-B09465E740CC}" type="pres">
      <dgm:prSet presAssocID="{4C60F1F0-86D7-4C04-9034-2119C775B8D1}" presName="linNode" presStyleCnt="0"/>
      <dgm:spPr/>
    </dgm:pt>
    <dgm:pt modelId="{A5796B0A-13FD-4309-B529-09B9AA2F4F66}" type="pres">
      <dgm:prSet presAssocID="{4C60F1F0-86D7-4C04-9034-2119C775B8D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FE45CE2-08F0-4032-9D8D-10C68AF3D964}" type="pres">
      <dgm:prSet presAssocID="{4C60F1F0-86D7-4C04-9034-2119C775B8D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AF040BF-F7A7-4E5F-A39F-B4FAC1A2ACB3}" srcId="{0542D563-214A-45A6-AB57-87F1C24455C6}" destId="{5CE0858B-A50D-406F-8BEF-964DEF6DBA8E}" srcOrd="0" destOrd="0" parTransId="{700D29A7-15B2-434E-BAF7-8F7441A7584A}" sibTransId="{6B53E850-342B-4DBF-9179-93664572D9C9}"/>
    <dgm:cxn modelId="{B26FCF75-CE3E-4424-A2AF-E607347E3732}" type="presOf" srcId="{5CE0858B-A50D-406F-8BEF-964DEF6DBA8E}" destId="{C4C5F67D-C6D9-4147-A26F-246D8CE2AC3C}" srcOrd="0" destOrd="0" presId="urn:microsoft.com/office/officeart/2005/8/layout/vList6"/>
    <dgm:cxn modelId="{33509DC8-D2AF-43CC-AC3A-817EC4792CD0}" type="presOf" srcId="{4C60F1F0-86D7-4C04-9034-2119C775B8D1}" destId="{A5796B0A-13FD-4309-B529-09B9AA2F4F66}" srcOrd="0" destOrd="0" presId="urn:microsoft.com/office/officeart/2005/8/layout/vList6"/>
    <dgm:cxn modelId="{A7E0AC1C-DB5C-4995-8B5E-C3E682A6E1C5}" srcId="{4C60F1F0-86D7-4C04-9034-2119C775B8D1}" destId="{0CD73F35-F80A-4BB2-BCE9-F0C4225B6385}" srcOrd="2" destOrd="0" parTransId="{DC30F5C2-5584-4F32-8420-4A3FDF1F4DDD}" sibTransId="{A849D002-803B-4AC2-A069-963A5020BC36}"/>
    <dgm:cxn modelId="{8D59E1FB-E779-4BBC-B182-084997D850E8}" type="presOf" srcId="{F38ED970-4C82-4279-AAAB-4A2D0035F55A}" destId="{8FE45CE2-08F0-4032-9D8D-10C68AF3D964}" srcOrd="0" destOrd="0" presId="urn:microsoft.com/office/officeart/2005/8/layout/vList6"/>
    <dgm:cxn modelId="{2BCCE709-03DE-4CDD-83CD-47FF2258DBB0}" type="presOf" srcId="{0CD73F35-F80A-4BB2-BCE9-F0C4225B6385}" destId="{8FE45CE2-08F0-4032-9D8D-10C68AF3D964}" srcOrd="0" destOrd="2" presId="urn:microsoft.com/office/officeart/2005/8/layout/vList6"/>
    <dgm:cxn modelId="{E954802A-B048-4D05-90BC-B22963919472}" srcId="{4C60F1F0-86D7-4C04-9034-2119C775B8D1}" destId="{B82503F1-C73D-4C4E-AFFC-C01E2BF778AF}" srcOrd="1" destOrd="0" parTransId="{732F4C14-32A5-4C3D-9799-AEB75C8D00E1}" sibTransId="{859596A9-AD7A-475F-BAE5-E134475D9449}"/>
    <dgm:cxn modelId="{179B61A8-AFB0-4DF6-B066-2DDCA34A5CCC}" srcId="{60BD2F70-7847-4FF8-B154-51BA0ED16CAA}" destId="{0542D563-214A-45A6-AB57-87F1C24455C6}" srcOrd="0" destOrd="0" parTransId="{45A7C981-EA55-4E64-88BD-D7DCCE1911C6}" sibTransId="{B9624584-799F-426C-94A1-5A0919B1020E}"/>
    <dgm:cxn modelId="{5CA87211-E599-4874-98DC-F58134555BDB}" type="presOf" srcId="{60BD2F70-7847-4FF8-B154-51BA0ED16CAA}" destId="{E4F8DF78-49D9-4BBC-83B6-8717C7CBDD82}" srcOrd="0" destOrd="0" presId="urn:microsoft.com/office/officeart/2005/8/layout/vList6"/>
    <dgm:cxn modelId="{1355B445-5877-45CC-8F81-5615D3169CA0}" type="presOf" srcId="{B82503F1-C73D-4C4E-AFFC-C01E2BF778AF}" destId="{8FE45CE2-08F0-4032-9D8D-10C68AF3D964}" srcOrd="0" destOrd="1" presId="urn:microsoft.com/office/officeart/2005/8/layout/vList6"/>
    <dgm:cxn modelId="{BAC2A44E-58FE-4D4A-8D84-DDECC6DE44CF}" srcId="{4C60F1F0-86D7-4C04-9034-2119C775B8D1}" destId="{F38ED970-4C82-4279-AAAB-4A2D0035F55A}" srcOrd="0" destOrd="0" parTransId="{74EB7173-8A51-4DF3-8137-CF40C9EA1034}" sibTransId="{D8702F86-14E9-454B-B9E1-89117908D70F}"/>
    <dgm:cxn modelId="{01FC6CC2-3C82-4EEE-8A8A-A0826E70B83B}" srcId="{60BD2F70-7847-4FF8-B154-51BA0ED16CAA}" destId="{4C60F1F0-86D7-4C04-9034-2119C775B8D1}" srcOrd="1" destOrd="0" parTransId="{FBC835F8-4A3C-4931-8FF5-69FCACB883E3}" sibTransId="{7BB2CDDB-3351-4768-A442-83A1BD7CCA2A}"/>
    <dgm:cxn modelId="{12CD927A-09D3-4AE7-81DA-67E4C828E500}" type="presOf" srcId="{0542D563-214A-45A6-AB57-87F1C24455C6}" destId="{35270472-9C6E-41F7-AF61-C0575B89C091}" srcOrd="0" destOrd="0" presId="urn:microsoft.com/office/officeart/2005/8/layout/vList6"/>
    <dgm:cxn modelId="{3AE0D016-5110-4E51-9642-A8C360F871F4}" type="presParOf" srcId="{E4F8DF78-49D9-4BBC-83B6-8717C7CBDD82}" destId="{242EB197-AFA5-488B-9DBD-39040DD453AA}" srcOrd="0" destOrd="0" presId="urn:microsoft.com/office/officeart/2005/8/layout/vList6"/>
    <dgm:cxn modelId="{975AE15E-5725-4F85-8690-A2EF1920E96D}" type="presParOf" srcId="{242EB197-AFA5-488B-9DBD-39040DD453AA}" destId="{35270472-9C6E-41F7-AF61-C0575B89C091}" srcOrd="0" destOrd="0" presId="urn:microsoft.com/office/officeart/2005/8/layout/vList6"/>
    <dgm:cxn modelId="{05D5008C-4D47-444C-974D-649004409833}" type="presParOf" srcId="{242EB197-AFA5-488B-9DBD-39040DD453AA}" destId="{C4C5F67D-C6D9-4147-A26F-246D8CE2AC3C}" srcOrd="1" destOrd="0" presId="urn:microsoft.com/office/officeart/2005/8/layout/vList6"/>
    <dgm:cxn modelId="{A120E36B-3C8D-4342-9966-291C90D6AE39}" type="presParOf" srcId="{E4F8DF78-49D9-4BBC-83B6-8717C7CBDD82}" destId="{DD7D1F60-4D12-4798-AEF3-44C97150DC32}" srcOrd="1" destOrd="0" presId="urn:microsoft.com/office/officeart/2005/8/layout/vList6"/>
    <dgm:cxn modelId="{A7FF02A7-6DA1-45FC-9EC1-4E3FAE264087}" type="presParOf" srcId="{E4F8DF78-49D9-4BBC-83B6-8717C7CBDD82}" destId="{A927789F-60C8-465F-A4D1-B09465E740CC}" srcOrd="2" destOrd="0" presId="urn:microsoft.com/office/officeart/2005/8/layout/vList6"/>
    <dgm:cxn modelId="{A50E2512-8D3E-407E-9D47-1FE78E9FFE91}" type="presParOf" srcId="{A927789F-60C8-465F-A4D1-B09465E740CC}" destId="{A5796B0A-13FD-4309-B529-09B9AA2F4F66}" srcOrd="0" destOrd="0" presId="urn:microsoft.com/office/officeart/2005/8/layout/vList6"/>
    <dgm:cxn modelId="{6E1AD3F8-882D-4C87-BF4F-548EB2D7DB85}" type="presParOf" srcId="{A927789F-60C8-465F-A4D1-B09465E740CC}" destId="{8FE45CE2-08F0-4032-9D8D-10C68AF3D9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D2F70-7847-4FF8-B154-51BA0ED16CAA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542D563-214A-45A6-AB57-87F1C24455C6}">
      <dgm:prSet phldrT="[Teksti]" custT="1"/>
      <dgm:spPr/>
      <dgm:t>
        <a:bodyPr/>
        <a:lstStyle/>
        <a:p>
          <a:pPr algn="l"/>
          <a:r>
            <a:rPr lang="fi-FI" sz="1900" b="1" dirty="0" err="1" smtClean="0"/>
            <a:t>Utfall</a:t>
          </a:r>
          <a:r>
            <a:rPr lang="fi-FI" sz="1900" b="1" dirty="0" smtClean="0"/>
            <a:t> 3: </a:t>
          </a:r>
          <a:r>
            <a:rPr lang="fi-FI" sz="1900" b="0" dirty="0" err="1" smtClean="0"/>
            <a:t>Analyser</a:t>
          </a:r>
          <a:r>
            <a:rPr lang="fi-FI" sz="1900" b="0" dirty="0" smtClean="0"/>
            <a:t> </a:t>
          </a:r>
          <a:r>
            <a:rPr lang="fi-FI" sz="1900" b="0" dirty="0" err="1" smtClean="0"/>
            <a:t>och</a:t>
          </a:r>
          <a:r>
            <a:rPr lang="fi-FI" sz="1900" b="0" dirty="0" smtClean="0"/>
            <a:t> </a:t>
          </a:r>
          <a:r>
            <a:rPr lang="fi-FI" sz="1900" b="0" dirty="0" err="1" smtClean="0"/>
            <a:t>rapportering</a:t>
          </a:r>
          <a:r>
            <a:rPr lang="fi-FI" sz="1900" b="0" dirty="0" smtClean="0"/>
            <a:t> (</a:t>
          </a:r>
          <a:r>
            <a:rPr lang="fi-FI" sz="1900" b="0" dirty="0" err="1" smtClean="0"/>
            <a:t>spridning</a:t>
          </a:r>
          <a:r>
            <a:rPr lang="fi-FI" sz="1900" b="0" dirty="0" smtClean="0"/>
            <a:t>)</a:t>
          </a:r>
          <a:endParaRPr lang="fi-FI" sz="1900" dirty="0"/>
        </a:p>
      </dgm:t>
    </dgm:pt>
    <dgm:pt modelId="{45A7C981-EA55-4E64-88BD-D7DCCE1911C6}" type="parTrans" cxnId="{179B61A8-AFB0-4DF6-B066-2DDCA34A5CCC}">
      <dgm:prSet/>
      <dgm:spPr/>
      <dgm:t>
        <a:bodyPr/>
        <a:lstStyle/>
        <a:p>
          <a:endParaRPr lang="fi-FI"/>
        </a:p>
      </dgm:t>
    </dgm:pt>
    <dgm:pt modelId="{B9624584-799F-426C-94A1-5A0919B1020E}" type="sibTrans" cxnId="{179B61A8-AFB0-4DF6-B066-2DDCA34A5CCC}">
      <dgm:prSet/>
      <dgm:spPr/>
      <dgm:t>
        <a:bodyPr/>
        <a:lstStyle/>
        <a:p>
          <a:endParaRPr lang="fi-FI"/>
        </a:p>
      </dgm:t>
    </dgm:pt>
    <dgm:pt modelId="{5CE0858B-A50D-406F-8BEF-964DEF6DBA8E}">
      <dgm:prSet phldrT="[Teksti]" custT="1"/>
      <dgm:spPr/>
      <dgm:t>
        <a:bodyPr/>
        <a:lstStyle/>
        <a:p>
          <a:r>
            <a:rPr lang="fi-FI" sz="1900" dirty="0" smtClean="0"/>
            <a:t>En </a:t>
          </a:r>
          <a:r>
            <a:rPr lang="fi-FI" sz="1900" dirty="0" err="1" smtClean="0"/>
            <a:t>projektrapport</a:t>
          </a:r>
          <a:r>
            <a:rPr lang="fi-FI" sz="1900" dirty="0" smtClean="0"/>
            <a:t> </a:t>
          </a:r>
          <a:r>
            <a:rPr lang="fi-FI" sz="1900" dirty="0" err="1" smtClean="0"/>
            <a:t>över</a:t>
          </a:r>
          <a:r>
            <a:rPr lang="fi-FI" sz="1900" dirty="0" smtClean="0"/>
            <a:t> </a:t>
          </a:r>
          <a:r>
            <a:rPr lang="fi-FI" sz="1900" dirty="0" err="1" smtClean="0"/>
            <a:t>utvecklingsprocessen</a:t>
          </a:r>
          <a:r>
            <a:rPr lang="fi-FI" sz="1900" dirty="0" smtClean="0"/>
            <a:t>.</a:t>
          </a:r>
          <a:endParaRPr lang="fi-FI" sz="1900" dirty="0"/>
        </a:p>
      </dgm:t>
    </dgm:pt>
    <dgm:pt modelId="{700D29A7-15B2-434E-BAF7-8F7441A7584A}" type="parTrans" cxnId="{9AF040BF-F7A7-4E5F-A39F-B4FAC1A2ACB3}">
      <dgm:prSet/>
      <dgm:spPr/>
      <dgm:t>
        <a:bodyPr/>
        <a:lstStyle/>
        <a:p>
          <a:endParaRPr lang="fi-FI"/>
        </a:p>
      </dgm:t>
    </dgm:pt>
    <dgm:pt modelId="{6B53E850-342B-4DBF-9179-93664572D9C9}" type="sibTrans" cxnId="{9AF040BF-F7A7-4E5F-A39F-B4FAC1A2ACB3}">
      <dgm:prSet/>
      <dgm:spPr/>
      <dgm:t>
        <a:bodyPr/>
        <a:lstStyle/>
        <a:p>
          <a:endParaRPr lang="fi-FI"/>
        </a:p>
      </dgm:t>
    </dgm:pt>
    <dgm:pt modelId="{4C60F1F0-86D7-4C04-9034-2119C775B8D1}">
      <dgm:prSet phldrT="[Teksti]" custT="1"/>
      <dgm:spPr/>
      <dgm:t>
        <a:bodyPr/>
        <a:lstStyle/>
        <a:p>
          <a:pPr algn="l"/>
          <a:r>
            <a:rPr lang="fi-FI" sz="1900" b="1" dirty="0" err="1" smtClean="0"/>
            <a:t>Utfall</a:t>
          </a:r>
          <a:r>
            <a:rPr lang="fi-FI" sz="1900" b="1" dirty="0" smtClean="0"/>
            <a:t> x </a:t>
          </a:r>
          <a:endParaRPr lang="fi-FI" sz="1900" dirty="0"/>
        </a:p>
      </dgm:t>
    </dgm:pt>
    <dgm:pt modelId="{FBC835F8-4A3C-4931-8FF5-69FCACB883E3}" type="parTrans" cxnId="{01FC6CC2-3C82-4EEE-8A8A-A0826E70B83B}">
      <dgm:prSet/>
      <dgm:spPr/>
      <dgm:t>
        <a:bodyPr/>
        <a:lstStyle/>
        <a:p>
          <a:endParaRPr lang="fi-FI"/>
        </a:p>
      </dgm:t>
    </dgm:pt>
    <dgm:pt modelId="{7BB2CDDB-3351-4768-A442-83A1BD7CCA2A}" type="sibTrans" cxnId="{01FC6CC2-3C82-4EEE-8A8A-A0826E70B83B}">
      <dgm:prSet/>
      <dgm:spPr/>
      <dgm:t>
        <a:bodyPr/>
        <a:lstStyle/>
        <a:p>
          <a:endParaRPr lang="fi-FI"/>
        </a:p>
      </dgm:t>
    </dgm:pt>
    <dgm:pt modelId="{F38ED970-4C82-4279-AAAB-4A2D0035F55A}">
      <dgm:prSet phldrT="[Teksti]" custT="1"/>
      <dgm:spPr/>
      <dgm:t>
        <a:bodyPr/>
        <a:lstStyle/>
        <a:p>
          <a:endParaRPr lang="fi-FI" sz="1900" dirty="0"/>
        </a:p>
      </dgm:t>
    </dgm:pt>
    <dgm:pt modelId="{74EB7173-8A51-4DF3-8137-CF40C9EA1034}" type="parTrans" cxnId="{BAC2A44E-58FE-4D4A-8D84-DDECC6DE44CF}">
      <dgm:prSet/>
      <dgm:spPr/>
      <dgm:t>
        <a:bodyPr/>
        <a:lstStyle/>
        <a:p>
          <a:endParaRPr lang="fi-FI"/>
        </a:p>
      </dgm:t>
    </dgm:pt>
    <dgm:pt modelId="{D8702F86-14E9-454B-B9E1-89117908D70F}" type="sibTrans" cxnId="{BAC2A44E-58FE-4D4A-8D84-DDECC6DE44CF}">
      <dgm:prSet/>
      <dgm:spPr/>
      <dgm:t>
        <a:bodyPr/>
        <a:lstStyle/>
        <a:p>
          <a:endParaRPr lang="fi-FI"/>
        </a:p>
      </dgm:t>
    </dgm:pt>
    <dgm:pt modelId="{73FE11EA-D086-43D5-A860-1ED21DCA227B}">
      <dgm:prSet custT="1"/>
      <dgm:spPr/>
      <dgm:t>
        <a:bodyPr/>
        <a:lstStyle/>
        <a:p>
          <a:r>
            <a:rPr lang="fi-FI" sz="1900" dirty="0" smtClean="0"/>
            <a:t>En </a:t>
          </a:r>
          <a:r>
            <a:rPr lang="fi-FI" sz="1900" dirty="0" err="1" smtClean="0"/>
            <a:t>magisteravhandling</a:t>
          </a:r>
          <a:r>
            <a:rPr lang="fi-FI" sz="1900" dirty="0" smtClean="0"/>
            <a:t> </a:t>
          </a:r>
          <a:r>
            <a:rPr lang="fi-FI" sz="1900" dirty="0" err="1" smtClean="0"/>
            <a:t>med</a:t>
          </a:r>
          <a:r>
            <a:rPr lang="fi-FI" sz="1900" dirty="0" smtClean="0"/>
            <a:t> fokus </a:t>
          </a:r>
          <a:r>
            <a:rPr lang="fi-FI" sz="1900" dirty="0" err="1" smtClean="0"/>
            <a:t>på</a:t>
          </a:r>
          <a:r>
            <a:rPr lang="fi-FI" sz="1900" dirty="0" smtClean="0"/>
            <a:t> de </a:t>
          </a:r>
          <a:r>
            <a:rPr lang="fi-FI" sz="1900" dirty="0" err="1" smtClean="0"/>
            <a:t>ungas</a:t>
          </a:r>
          <a:r>
            <a:rPr lang="fi-FI" sz="1900" dirty="0" smtClean="0"/>
            <a:t> </a:t>
          </a:r>
          <a:r>
            <a:rPr lang="fi-FI" sz="1900" dirty="0" err="1" smtClean="0"/>
            <a:t>delaktighet</a:t>
          </a:r>
          <a:r>
            <a:rPr lang="fi-FI" sz="1900" dirty="0" smtClean="0"/>
            <a:t>.</a:t>
          </a:r>
          <a:endParaRPr lang="fi-FI" sz="1900" dirty="0"/>
        </a:p>
      </dgm:t>
    </dgm:pt>
    <dgm:pt modelId="{D4203088-ACA2-48AF-8101-BA87577439DB}" type="parTrans" cxnId="{3664A217-86B1-4A19-B965-324F509212B3}">
      <dgm:prSet/>
      <dgm:spPr/>
      <dgm:t>
        <a:bodyPr/>
        <a:lstStyle/>
        <a:p>
          <a:endParaRPr lang="fi-FI"/>
        </a:p>
      </dgm:t>
    </dgm:pt>
    <dgm:pt modelId="{5C93A0C9-904C-4B90-BFD1-B0FF6ACD78FD}" type="sibTrans" cxnId="{3664A217-86B1-4A19-B965-324F509212B3}">
      <dgm:prSet/>
      <dgm:spPr/>
      <dgm:t>
        <a:bodyPr/>
        <a:lstStyle/>
        <a:p>
          <a:endParaRPr lang="fi-FI"/>
        </a:p>
      </dgm:t>
    </dgm:pt>
    <dgm:pt modelId="{41D279DB-D5EF-4529-9513-F2052B6BF0C1}">
      <dgm:prSet custT="1"/>
      <dgm:spPr/>
      <dgm:t>
        <a:bodyPr/>
        <a:lstStyle/>
        <a:p>
          <a:r>
            <a:rPr lang="fi-FI" sz="1900" dirty="0" smtClean="0"/>
            <a:t>En </a:t>
          </a:r>
          <a:r>
            <a:rPr lang="fi-FI" sz="1900" dirty="0" err="1" smtClean="0"/>
            <a:t>vetenskaplig</a:t>
          </a:r>
          <a:r>
            <a:rPr lang="fi-FI" sz="1900" dirty="0" smtClean="0"/>
            <a:t> </a:t>
          </a:r>
          <a:r>
            <a:rPr lang="fi-FI" sz="1900" dirty="0" err="1" smtClean="0"/>
            <a:t>artikel</a:t>
          </a:r>
          <a:r>
            <a:rPr lang="fi-FI" sz="1900" dirty="0" smtClean="0"/>
            <a:t>.</a:t>
          </a:r>
          <a:endParaRPr lang="fi-FI" sz="1900" dirty="0"/>
        </a:p>
      </dgm:t>
    </dgm:pt>
    <dgm:pt modelId="{EC71F84B-9349-4EBA-87F3-11BB160AABE4}" type="parTrans" cxnId="{4FCA65FA-CF5B-4625-987D-C8120C89F957}">
      <dgm:prSet/>
      <dgm:spPr/>
      <dgm:t>
        <a:bodyPr/>
        <a:lstStyle/>
        <a:p>
          <a:endParaRPr lang="fi-FI"/>
        </a:p>
      </dgm:t>
    </dgm:pt>
    <dgm:pt modelId="{18317E57-272C-4F5D-95EE-742C524890C4}" type="sibTrans" cxnId="{4FCA65FA-CF5B-4625-987D-C8120C89F957}">
      <dgm:prSet/>
      <dgm:spPr/>
      <dgm:t>
        <a:bodyPr/>
        <a:lstStyle/>
        <a:p>
          <a:endParaRPr lang="fi-FI"/>
        </a:p>
      </dgm:t>
    </dgm:pt>
    <dgm:pt modelId="{E4F8DF78-49D9-4BBC-83B6-8717C7CBDD82}" type="pres">
      <dgm:prSet presAssocID="{60BD2F70-7847-4FF8-B154-51BA0ED16C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242EB197-AFA5-488B-9DBD-39040DD453AA}" type="pres">
      <dgm:prSet presAssocID="{0542D563-214A-45A6-AB57-87F1C24455C6}" presName="linNode" presStyleCnt="0"/>
      <dgm:spPr/>
    </dgm:pt>
    <dgm:pt modelId="{35270472-9C6E-41F7-AF61-C0575B89C091}" type="pres">
      <dgm:prSet presAssocID="{0542D563-214A-45A6-AB57-87F1C24455C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4C5F67D-C6D9-4147-A26F-246D8CE2AC3C}" type="pres">
      <dgm:prSet presAssocID="{0542D563-214A-45A6-AB57-87F1C24455C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D7D1F60-4D12-4798-AEF3-44C97150DC32}" type="pres">
      <dgm:prSet presAssocID="{B9624584-799F-426C-94A1-5A0919B1020E}" presName="spacing" presStyleCnt="0"/>
      <dgm:spPr/>
    </dgm:pt>
    <dgm:pt modelId="{A927789F-60C8-465F-A4D1-B09465E740CC}" type="pres">
      <dgm:prSet presAssocID="{4C60F1F0-86D7-4C04-9034-2119C775B8D1}" presName="linNode" presStyleCnt="0"/>
      <dgm:spPr/>
    </dgm:pt>
    <dgm:pt modelId="{A5796B0A-13FD-4309-B529-09B9AA2F4F66}" type="pres">
      <dgm:prSet presAssocID="{4C60F1F0-86D7-4C04-9034-2119C775B8D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FE45CE2-08F0-4032-9D8D-10C68AF3D964}" type="pres">
      <dgm:prSet presAssocID="{4C60F1F0-86D7-4C04-9034-2119C775B8D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763012A-EB58-430D-8FFF-053ABFA74BAB}" type="presOf" srcId="{4C60F1F0-86D7-4C04-9034-2119C775B8D1}" destId="{A5796B0A-13FD-4309-B529-09B9AA2F4F66}" srcOrd="0" destOrd="0" presId="urn:microsoft.com/office/officeart/2005/8/layout/vList6"/>
    <dgm:cxn modelId="{6BE7A285-9084-4104-85D4-A0A96F0A0107}" type="presOf" srcId="{60BD2F70-7847-4FF8-B154-51BA0ED16CAA}" destId="{E4F8DF78-49D9-4BBC-83B6-8717C7CBDD82}" srcOrd="0" destOrd="0" presId="urn:microsoft.com/office/officeart/2005/8/layout/vList6"/>
    <dgm:cxn modelId="{9AF040BF-F7A7-4E5F-A39F-B4FAC1A2ACB3}" srcId="{0542D563-214A-45A6-AB57-87F1C24455C6}" destId="{5CE0858B-A50D-406F-8BEF-964DEF6DBA8E}" srcOrd="0" destOrd="0" parTransId="{700D29A7-15B2-434E-BAF7-8F7441A7584A}" sibTransId="{6B53E850-342B-4DBF-9179-93664572D9C9}"/>
    <dgm:cxn modelId="{4FCA65FA-CF5B-4625-987D-C8120C89F957}" srcId="{0542D563-214A-45A6-AB57-87F1C24455C6}" destId="{41D279DB-D5EF-4529-9513-F2052B6BF0C1}" srcOrd="2" destOrd="0" parTransId="{EC71F84B-9349-4EBA-87F3-11BB160AABE4}" sibTransId="{18317E57-272C-4F5D-95EE-742C524890C4}"/>
    <dgm:cxn modelId="{3664A217-86B1-4A19-B965-324F509212B3}" srcId="{0542D563-214A-45A6-AB57-87F1C24455C6}" destId="{73FE11EA-D086-43D5-A860-1ED21DCA227B}" srcOrd="1" destOrd="0" parTransId="{D4203088-ACA2-48AF-8101-BA87577439DB}" sibTransId="{5C93A0C9-904C-4B90-BFD1-B0FF6ACD78FD}"/>
    <dgm:cxn modelId="{773090CA-775A-45C8-A20B-9737D7595A8F}" type="presOf" srcId="{F38ED970-4C82-4279-AAAB-4A2D0035F55A}" destId="{8FE45CE2-08F0-4032-9D8D-10C68AF3D964}" srcOrd="0" destOrd="0" presId="urn:microsoft.com/office/officeart/2005/8/layout/vList6"/>
    <dgm:cxn modelId="{FE8D71CE-D7C8-4605-8E56-EAF7D6BD96CE}" type="presOf" srcId="{0542D563-214A-45A6-AB57-87F1C24455C6}" destId="{35270472-9C6E-41F7-AF61-C0575B89C091}" srcOrd="0" destOrd="0" presId="urn:microsoft.com/office/officeart/2005/8/layout/vList6"/>
    <dgm:cxn modelId="{9B4B9A98-2074-4A3C-BD51-33022B4B828E}" type="presOf" srcId="{5CE0858B-A50D-406F-8BEF-964DEF6DBA8E}" destId="{C4C5F67D-C6D9-4147-A26F-246D8CE2AC3C}" srcOrd="0" destOrd="0" presId="urn:microsoft.com/office/officeart/2005/8/layout/vList6"/>
    <dgm:cxn modelId="{42788DB4-FE75-40F2-AA2E-7056A17679B2}" type="presOf" srcId="{73FE11EA-D086-43D5-A860-1ED21DCA227B}" destId="{C4C5F67D-C6D9-4147-A26F-246D8CE2AC3C}" srcOrd="0" destOrd="1" presId="urn:microsoft.com/office/officeart/2005/8/layout/vList6"/>
    <dgm:cxn modelId="{179B61A8-AFB0-4DF6-B066-2DDCA34A5CCC}" srcId="{60BD2F70-7847-4FF8-B154-51BA0ED16CAA}" destId="{0542D563-214A-45A6-AB57-87F1C24455C6}" srcOrd="0" destOrd="0" parTransId="{45A7C981-EA55-4E64-88BD-D7DCCE1911C6}" sibTransId="{B9624584-799F-426C-94A1-5A0919B1020E}"/>
    <dgm:cxn modelId="{655D9419-D08D-4380-A1C4-23B9B5F6DD64}" type="presOf" srcId="{41D279DB-D5EF-4529-9513-F2052B6BF0C1}" destId="{C4C5F67D-C6D9-4147-A26F-246D8CE2AC3C}" srcOrd="0" destOrd="2" presId="urn:microsoft.com/office/officeart/2005/8/layout/vList6"/>
    <dgm:cxn modelId="{BAC2A44E-58FE-4D4A-8D84-DDECC6DE44CF}" srcId="{4C60F1F0-86D7-4C04-9034-2119C775B8D1}" destId="{F38ED970-4C82-4279-AAAB-4A2D0035F55A}" srcOrd="0" destOrd="0" parTransId="{74EB7173-8A51-4DF3-8137-CF40C9EA1034}" sibTransId="{D8702F86-14E9-454B-B9E1-89117908D70F}"/>
    <dgm:cxn modelId="{01FC6CC2-3C82-4EEE-8A8A-A0826E70B83B}" srcId="{60BD2F70-7847-4FF8-B154-51BA0ED16CAA}" destId="{4C60F1F0-86D7-4C04-9034-2119C775B8D1}" srcOrd="1" destOrd="0" parTransId="{FBC835F8-4A3C-4931-8FF5-69FCACB883E3}" sibTransId="{7BB2CDDB-3351-4768-A442-83A1BD7CCA2A}"/>
    <dgm:cxn modelId="{7CD69CA8-64C2-4DD0-9947-4015679DBB1F}" type="presParOf" srcId="{E4F8DF78-49D9-4BBC-83B6-8717C7CBDD82}" destId="{242EB197-AFA5-488B-9DBD-39040DD453AA}" srcOrd="0" destOrd="0" presId="urn:microsoft.com/office/officeart/2005/8/layout/vList6"/>
    <dgm:cxn modelId="{1F35938B-C8ED-4AAC-942F-33CA0CF20044}" type="presParOf" srcId="{242EB197-AFA5-488B-9DBD-39040DD453AA}" destId="{35270472-9C6E-41F7-AF61-C0575B89C091}" srcOrd="0" destOrd="0" presId="urn:microsoft.com/office/officeart/2005/8/layout/vList6"/>
    <dgm:cxn modelId="{8F12EF90-A3B1-4FA6-A732-949629632335}" type="presParOf" srcId="{242EB197-AFA5-488B-9DBD-39040DD453AA}" destId="{C4C5F67D-C6D9-4147-A26F-246D8CE2AC3C}" srcOrd="1" destOrd="0" presId="urn:microsoft.com/office/officeart/2005/8/layout/vList6"/>
    <dgm:cxn modelId="{7D0CE551-CE6D-4311-B461-7A668A76777E}" type="presParOf" srcId="{E4F8DF78-49D9-4BBC-83B6-8717C7CBDD82}" destId="{DD7D1F60-4D12-4798-AEF3-44C97150DC32}" srcOrd="1" destOrd="0" presId="urn:microsoft.com/office/officeart/2005/8/layout/vList6"/>
    <dgm:cxn modelId="{E1ABBF06-3185-4122-8C06-EC740642766C}" type="presParOf" srcId="{E4F8DF78-49D9-4BBC-83B6-8717C7CBDD82}" destId="{A927789F-60C8-465F-A4D1-B09465E740CC}" srcOrd="2" destOrd="0" presId="urn:microsoft.com/office/officeart/2005/8/layout/vList6"/>
    <dgm:cxn modelId="{3BDEBC7E-2C1A-46E8-ABB3-4DECF89A8F64}" type="presParOf" srcId="{A927789F-60C8-465F-A4D1-B09465E740CC}" destId="{A5796B0A-13FD-4309-B529-09B9AA2F4F66}" srcOrd="0" destOrd="0" presId="urn:microsoft.com/office/officeart/2005/8/layout/vList6"/>
    <dgm:cxn modelId="{00334E96-FEB3-43A3-A078-C4725BED5FBB}" type="presParOf" srcId="{A927789F-60C8-465F-A4D1-B09465E740CC}" destId="{8FE45CE2-08F0-4032-9D8D-10C68AF3D9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7BDF7-6582-45F1-B9E1-858F2CFFAE66}">
      <dsp:nvSpPr>
        <dsp:cNvPr id="0" name=""/>
        <dsp:cNvSpPr/>
      </dsp:nvSpPr>
      <dsp:spPr>
        <a:xfrm rot="5400000">
          <a:off x="5105896" y="12291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Ledare</a:t>
          </a:r>
          <a:endParaRPr lang="fi-FI" sz="1400" kern="1200" dirty="0"/>
        </a:p>
      </dsp:txBody>
      <dsp:txXfrm rot="-5400000">
        <a:off x="5475717" y="290392"/>
        <a:ext cx="1104165" cy="1269154"/>
      </dsp:txXfrm>
    </dsp:sp>
    <dsp:sp modelId="{18CF8FB1-39DA-4208-B65A-0E3796891790}">
      <dsp:nvSpPr>
        <dsp:cNvPr id="0" name=""/>
        <dsp:cNvSpPr/>
      </dsp:nvSpPr>
      <dsp:spPr>
        <a:xfrm>
          <a:off x="6878534" y="371826"/>
          <a:ext cx="2057690" cy="110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	</a:t>
          </a:r>
          <a:r>
            <a:rPr lang="fi-FI" sz="1400" kern="1200" dirty="0" err="1" smtClean="0"/>
            <a:t>Politiker</a:t>
          </a:r>
          <a:endParaRPr lang="fi-FI" sz="1400" kern="1200" dirty="0"/>
        </a:p>
      </dsp:txBody>
      <dsp:txXfrm>
        <a:off x="6878534" y="371826"/>
        <a:ext cx="2057690" cy="1106285"/>
      </dsp:txXfrm>
    </dsp:sp>
    <dsp:sp modelId="{A8CC321E-3B37-4D1B-BC4A-3D7804973C0C}">
      <dsp:nvSpPr>
        <dsp:cNvPr id="0" name=""/>
        <dsp:cNvSpPr/>
      </dsp:nvSpPr>
      <dsp:spPr>
        <a:xfrm rot="5400000">
          <a:off x="3373453" y="12291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521808"/>
            <a:satOff val="2975"/>
            <a:lumOff val="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Service-</a:t>
          </a:r>
          <a:r>
            <a:rPr lang="fi-FI" sz="1400" kern="1200" dirty="0" err="1" smtClean="0"/>
            <a:t>brukare</a:t>
          </a:r>
          <a:r>
            <a:rPr lang="fi-FI" sz="1400" kern="1200" dirty="0" smtClean="0"/>
            <a:t>/</a:t>
          </a:r>
          <a:br>
            <a:rPr lang="fi-FI" sz="1400" kern="1200" dirty="0" smtClean="0"/>
          </a:br>
          <a:r>
            <a:rPr lang="fi-FI" sz="1400" kern="1200" dirty="0" err="1" smtClean="0"/>
            <a:t>erfarenhets-experter</a:t>
          </a:r>
          <a:endParaRPr lang="fi-FI" sz="1400" kern="1200" dirty="0"/>
        </a:p>
      </dsp:txBody>
      <dsp:txXfrm rot="-5400000">
        <a:off x="3743274" y="290392"/>
        <a:ext cx="1104165" cy="1269154"/>
      </dsp:txXfrm>
    </dsp:sp>
    <dsp:sp modelId="{76CB1C22-27C5-454E-BAC9-CC3731320D0F}">
      <dsp:nvSpPr>
        <dsp:cNvPr id="0" name=""/>
        <dsp:cNvSpPr/>
      </dsp:nvSpPr>
      <dsp:spPr>
        <a:xfrm rot="5400000">
          <a:off x="4236356" y="1687937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043616"/>
            <a:satOff val="5950"/>
            <a:lumOff val="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Mathilda</a:t>
          </a:r>
          <a:r>
            <a:rPr lang="fi-FI" sz="1400" kern="1200" dirty="0" smtClean="0"/>
            <a:t> Wrede-</a:t>
          </a:r>
          <a:r>
            <a:rPr lang="fi-FI" sz="1400" kern="1200" dirty="0" err="1" smtClean="0"/>
            <a:t>institutet</a:t>
          </a:r>
          <a:endParaRPr lang="fi-FI" sz="1400" kern="1200" dirty="0"/>
        </a:p>
      </dsp:txBody>
      <dsp:txXfrm rot="-5400000">
        <a:off x="4606177" y="1855417"/>
        <a:ext cx="1104165" cy="1269154"/>
      </dsp:txXfrm>
    </dsp:sp>
    <dsp:sp modelId="{1A185C1F-531F-4B91-9987-AA0750BA24CF}">
      <dsp:nvSpPr>
        <dsp:cNvPr id="0" name=""/>
        <dsp:cNvSpPr/>
      </dsp:nvSpPr>
      <dsp:spPr>
        <a:xfrm>
          <a:off x="2298513" y="1936851"/>
          <a:ext cx="1991313" cy="110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Servicebrukare</a:t>
          </a:r>
          <a:endParaRPr lang="fi-FI" sz="1400" kern="1200" dirty="0"/>
        </a:p>
      </dsp:txBody>
      <dsp:txXfrm>
        <a:off x="2298513" y="1936851"/>
        <a:ext cx="1991313" cy="1106285"/>
      </dsp:txXfrm>
    </dsp:sp>
    <dsp:sp modelId="{F01FC392-6CCA-4AEB-9103-BF10E6316381}">
      <dsp:nvSpPr>
        <dsp:cNvPr id="0" name=""/>
        <dsp:cNvSpPr/>
      </dsp:nvSpPr>
      <dsp:spPr>
        <a:xfrm rot="5400000">
          <a:off x="5968798" y="1687937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65424"/>
            <a:satOff val="8926"/>
            <a:lumOff val="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Arbets-gemenskaper</a:t>
          </a:r>
          <a:r>
            <a:rPr lang="fi-FI" sz="1400" kern="1200" dirty="0" smtClean="0"/>
            <a:t>/</a:t>
          </a:r>
          <a:r>
            <a:rPr lang="fi-FI" sz="1400" kern="1200" dirty="0" err="1" smtClean="0"/>
            <a:t>praktiker</a:t>
          </a:r>
          <a:endParaRPr lang="fi-FI" sz="1400" kern="1200" dirty="0"/>
        </a:p>
      </dsp:txBody>
      <dsp:txXfrm rot="-5400000">
        <a:off x="6338619" y="1855417"/>
        <a:ext cx="1104165" cy="1269154"/>
      </dsp:txXfrm>
    </dsp:sp>
    <dsp:sp modelId="{72FE7E70-B40B-4172-ADDB-46CD3AB6153C}">
      <dsp:nvSpPr>
        <dsp:cNvPr id="0" name=""/>
        <dsp:cNvSpPr/>
      </dsp:nvSpPr>
      <dsp:spPr>
        <a:xfrm rot="5400000">
          <a:off x="5105896" y="325296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087231"/>
            <a:satOff val="11901"/>
            <a:lumOff val="2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Studerande</a:t>
          </a:r>
          <a:endParaRPr lang="fi-FI" sz="1400" kern="1200" dirty="0"/>
        </a:p>
      </dsp:txBody>
      <dsp:txXfrm rot="-5400000">
        <a:off x="5475717" y="3420442"/>
        <a:ext cx="1104165" cy="1269154"/>
      </dsp:txXfrm>
    </dsp:sp>
    <dsp:sp modelId="{7919A8FE-3233-458F-830B-DB2F2198EC8F}">
      <dsp:nvSpPr>
        <dsp:cNvPr id="0" name=""/>
        <dsp:cNvSpPr/>
      </dsp:nvSpPr>
      <dsp:spPr>
        <a:xfrm>
          <a:off x="6878534" y="3501876"/>
          <a:ext cx="2057690" cy="110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	</a:t>
          </a:r>
          <a:r>
            <a:rPr lang="fi-FI" sz="1400" kern="1200" dirty="0" err="1" smtClean="0"/>
            <a:t>Medborgare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och</a:t>
          </a:r>
          <a:r>
            <a:rPr lang="fi-FI" sz="1400" kern="1200" dirty="0" smtClean="0"/>
            <a:t> 	</a:t>
          </a:r>
          <a:r>
            <a:rPr lang="fi-FI" sz="1400" kern="1200" dirty="0" err="1" smtClean="0"/>
            <a:t>organisationer</a:t>
          </a:r>
          <a:endParaRPr lang="fi-FI" sz="1400" kern="1200" dirty="0"/>
        </a:p>
      </dsp:txBody>
      <dsp:txXfrm>
        <a:off x="6878534" y="3501876"/>
        <a:ext cx="2057690" cy="1106285"/>
      </dsp:txXfrm>
    </dsp:sp>
    <dsp:sp modelId="{5C732BC6-DD2F-4E60-B346-FEE32FCB30B8}">
      <dsp:nvSpPr>
        <dsp:cNvPr id="0" name=""/>
        <dsp:cNvSpPr/>
      </dsp:nvSpPr>
      <dsp:spPr>
        <a:xfrm rot="5400000">
          <a:off x="3373453" y="325296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609039"/>
            <a:satOff val="14876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Forskare</a:t>
          </a:r>
          <a:endParaRPr lang="fi-FI" sz="1400" kern="1200" dirty="0"/>
        </a:p>
      </dsp:txBody>
      <dsp:txXfrm rot="-5400000">
        <a:off x="3743274" y="3420442"/>
        <a:ext cx="1104165" cy="1269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7EB45-D6F0-4E81-A3DC-BE28D7F12CA8}">
      <dsp:nvSpPr>
        <dsp:cNvPr id="0" name=""/>
        <dsp:cNvSpPr/>
      </dsp:nvSpPr>
      <dsp:spPr>
        <a:xfrm>
          <a:off x="842605" y="0"/>
          <a:ext cx="9549527" cy="497998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1BB7A-C263-4016-BC9C-D0F1A6DB214A}">
      <dsp:nvSpPr>
        <dsp:cNvPr id="0" name=""/>
        <dsp:cNvSpPr/>
      </dsp:nvSpPr>
      <dsp:spPr>
        <a:xfrm>
          <a:off x="137" y="1493996"/>
          <a:ext cx="1644067" cy="19919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Fas 1:</a:t>
          </a:r>
          <a:r>
            <a:rPr lang="fi-FI" sz="1000" kern="1200"/>
            <a:t> Ambition, projektdesign</a:t>
          </a:r>
        </a:p>
      </dsp:txBody>
      <dsp:txXfrm>
        <a:off x="80394" y="1574253"/>
        <a:ext cx="1483553" cy="1831481"/>
      </dsp:txXfrm>
    </dsp:sp>
    <dsp:sp modelId="{B3694830-81EC-4260-A9E5-B2008002E2E4}">
      <dsp:nvSpPr>
        <dsp:cNvPr id="0" name=""/>
        <dsp:cNvSpPr/>
      </dsp:nvSpPr>
      <dsp:spPr>
        <a:xfrm>
          <a:off x="1918216" y="1493996"/>
          <a:ext cx="1644067" cy="19919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Fas 2:</a:t>
          </a:r>
          <a:r>
            <a:rPr lang="fi-FI" sz="1000" kern="1200"/>
            <a:t> </a:t>
          </a:r>
          <a:br>
            <a:rPr lang="fi-FI" sz="1000" kern="1200"/>
          </a:br>
          <a:r>
            <a:rPr lang="fi-FI" sz="1000" kern="1200"/>
            <a:t>Val av BPU-deltagare</a:t>
          </a:r>
        </a:p>
      </dsp:txBody>
      <dsp:txXfrm>
        <a:off x="1998473" y="1574253"/>
        <a:ext cx="1483553" cy="1831481"/>
      </dsp:txXfrm>
    </dsp:sp>
    <dsp:sp modelId="{8D5D9AE4-A52B-4004-BD87-746F43945F6C}">
      <dsp:nvSpPr>
        <dsp:cNvPr id="0" name=""/>
        <dsp:cNvSpPr/>
      </dsp:nvSpPr>
      <dsp:spPr>
        <a:xfrm>
          <a:off x="3836295" y="1493996"/>
          <a:ext cx="1644067" cy="19919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err="1"/>
            <a:t>Fas</a:t>
          </a:r>
          <a:r>
            <a:rPr lang="fi-FI" sz="1000" b="1" kern="1200" dirty="0"/>
            <a:t> 3:</a:t>
          </a:r>
          <a:r>
            <a:rPr lang="fi-FI" sz="1000" kern="1200" dirty="0"/>
            <a:t/>
          </a:r>
          <a:br>
            <a:rPr lang="fi-FI" sz="1000" kern="1200" dirty="0"/>
          </a:br>
          <a:r>
            <a:rPr lang="fi-FI" sz="1000" kern="1200" dirty="0" err="1" smtClean="0"/>
            <a:t>Grundförutsättningar</a:t>
          </a:r>
          <a:endParaRPr lang="fi-FI" sz="1000" kern="1200" dirty="0"/>
        </a:p>
      </dsp:txBody>
      <dsp:txXfrm>
        <a:off x="3916552" y="1574253"/>
        <a:ext cx="1483553" cy="1831481"/>
      </dsp:txXfrm>
    </dsp:sp>
    <dsp:sp modelId="{6FC25159-C328-4684-AEA1-CA0D6F8424DA}">
      <dsp:nvSpPr>
        <dsp:cNvPr id="0" name=""/>
        <dsp:cNvSpPr/>
      </dsp:nvSpPr>
      <dsp:spPr>
        <a:xfrm>
          <a:off x="5754374" y="1493996"/>
          <a:ext cx="1644067" cy="19919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Fas 4: </a:t>
          </a:r>
          <a:r>
            <a:rPr lang="fi-FI" sz="1000" kern="1200"/>
            <a:t/>
          </a:r>
          <a:br>
            <a:rPr lang="fi-FI" sz="1000" kern="1200"/>
          </a:br>
          <a:r>
            <a:rPr lang="fi-FI" sz="1000" kern="1200"/>
            <a:t>Formulering av mål och handlingsplan</a:t>
          </a:r>
        </a:p>
      </dsp:txBody>
      <dsp:txXfrm>
        <a:off x="5834631" y="1574253"/>
        <a:ext cx="1483553" cy="1831481"/>
      </dsp:txXfrm>
    </dsp:sp>
    <dsp:sp modelId="{49BF05B3-DC72-4A67-A595-EA82A577DF20}">
      <dsp:nvSpPr>
        <dsp:cNvPr id="0" name=""/>
        <dsp:cNvSpPr/>
      </dsp:nvSpPr>
      <dsp:spPr>
        <a:xfrm>
          <a:off x="7672453" y="1493996"/>
          <a:ext cx="1644067" cy="19919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Fas 5: </a:t>
          </a:r>
          <a:r>
            <a:rPr lang="fi-FI" sz="1000" kern="1200"/>
            <a:t/>
          </a:r>
          <a:br>
            <a:rPr lang="fi-FI" sz="1000" kern="1200"/>
          </a:br>
          <a:r>
            <a:rPr lang="fi-FI" sz="1000" kern="1200"/>
            <a:t>Förverkligande</a:t>
          </a:r>
        </a:p>
      </dsp:txBody>
      <dsp:txXfrm>
        <a:off x="7752710" y="1574253"/>
        <a:ext cx="1483553" cy="1831481"/>
      </dsp:txXfrm>
    </dsp:sp>
    <dsp:sp modelId="{CA8E1C05-1F87-40B8-B7D6-BBF4309E0FB3}">
      <dsp:nvSpPr>
        <dsp:cNvPr id="0" name=""/>
        <dsp:cNvSpPr/>
      </dsp:nvSpPr>
      <dsp:spPr>
        <a:xfrm>
          <a:off x="9590532" y="1493996"/>
          <a:ext cx="1644067" cy="19919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err="1"/>
            <a:t>Fas</a:t>
          </a:r>
          <a:r>
            <a:rPr lang="fi-FI" sz="1000" b="1" kern="1200" dirty="0"/>
            <a:t> 6: </a:t>
          </a:r>
          <a:r>
            <a:rPr lang="fi-FI" sz="1000" kern="1200" dirty="0"/>
            <a:t/>
          </a:r>
          <a:br>
            <a:rPr lang="fi-FI" sz="1000" kern="1200" dirty="0"/>
          </a:br>
          <a:r>
            <a:rPr lang="fi-FI" sz="1000" kern="1200" dirty="0" err="1"/>
            <a:t>Resultat</a:t>
          </a:r>
          <a:r>
            <a:rPr lang="fi-FI" sz="1000" kern="1200" dirty="0"/>
            <a:t>, </a:t>
          </a:r>
          <a:r>
            <a:rPr lang="fi-FI" sz="1000" kern="1200" dirty="0" err="1"/>
            <a:t>produkter</a:t>
          </a:r>
          <a:r>
            <a:rPr lang="fi-FI" sz="1000" kern="1200" dirty="0"/>
            <a:t>, </a:t>
          </a:r>
          <a:r>
            <a:rPr lang="fi-FI" sz="1000" kern="1200" dirty="0" err="1"/>
            <a:t>spridning</a:t>
          </a:r>
          <a:endParaRPr lang="fi-FI" sz="1000" kern="1200" dirty="0"/>
        </a:p>
      </dsp:txBody>
      <dsp:txXfrm>
        <a:off x="9670789" y="1574253"/>
        <a:ext cx="1483553" cy="1831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F67D-C6D9-4147-A26F-246D8CE2AC3C}">
      <dsp:nvSpPr>
        <dsp:cNvPr id="0" name=""/>
        <dsp:cNvSpPr/>
      </dsp:nvSpPr>
      <dsp:spPr>
        <a:xfrm>
          <a:off x="4493895" y="607"/>
          <a:ext cx="6740842" cy="2370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/>
            <a:t>1.1. </a:t>
          </a:r>
          <a:r>
            <a:rPr lang="fi-FI" sz="1800" kern="1200" dirty="0" err="1" smtClean="0"/>
            <a:t>Nätverket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består</a:t>
          </a:r>
          <a:r>
            <a:rPr lang="fi-FI" sz="1800" kern="1200" dirty="0" smtClean="0"/>
            <a:t> av "</a:t>
          </a:r>
          <a:r>
            <a:rPr lang="fi-FI" sz="1800" kern="1200" dirty="0" err="1" smtClean="0"/>
            <a:t>öronmärkta</a:t>
          </a:r>
          <a:r>
            <a:rPr lang="fi-FI" sz="1800" kern="1200" dirty="0" smtClean="0"/>
            <a:t>" </a:t>
          </a:r>
          <a:r>
            <a:rPr lang="fi-FI" sz="1800" kern="1200" dirty="0" err="1" smtClean="0"/>
            <a:t>svenskspråkiga</a:t>
          </a:r>
          <a:r>
            <a:rPr lang="fi-FI" sz="1800" kern="1200" dirty="0" smtClean="0"/>
            <a:t> Navigator-</a:t>
          </a:r>
          <a:r>
            <a:rPr lang="fi-FI" sz="1800" kern="1200" dirty="0" err="1" smtClean="0"/>
            <a:t>kontaktpersoner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som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tillsammans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bildar</a:t>
          </a:r>
          <a:r>
            <a:rPr lang="fi-FI" sz="1800" kern="1200" dirty="0" smtClean="0"/>
            <a:t> ett </a:t>
          </a:r>
          <a:r>
            <a:rPr lang="fi-FI" sz="1800" kern="1200" dirty="0" err="1" smtClean="0"/>
            <a:t>sektoröverskridande</a:t>
          </a:r>
          <a:r>
            <a:rPr lang="fi-FI" sz="1800" kern="1200" dirty="0" smtClean="0"/>
            <a:t>, </a:t>
          </a:r>
          <a:r>
            <a:rPr lang="fi-FI" sz="1800" kern="1200" dirty="0" err="1" smtClean="0"/>
            <a:t>mångprofessionellt</a:t>
          </a:r>
          <a:r>
            <a:rPr lang="fi-FI" sz="1800" kern="1200" dirty="0" smtClean="0"/>
            <a:t> team.</a:t>
          </a:r>
          <a:endParaRPr lang="fi-FI" sz="1800" kern="1200" dirty="0"/>
        </a:p>
      </dsp:txBody>
      <dsp:txXfrm>
        <a:off x="4493895" y="296962"/>
        <a:ext cx="5851776" cy="1778133"/>
      </dsp:txXfrm>
    </dsp:sp>
    <dsp:sp modelId="{35270472-9C6E-41F7-AF61-C0575B89C091}">
      <dsp:nvSpPr>
        <dsp:cNvPr id="0" name=""/>
        <dsp:cNvSpPr/>
      </dsp:nvSpPr>
      <dsp:spPr>
        <a:xfrm>
          <a:off x="0" y="607"/>
          <a:ext cx="4493895" cy="23708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err="1" smtClean="0"/>
            <a:t>Utfall</a:t>
          </a:r>
          <a:r>
            <a:rPr lang="fi-FI" sz="1900" b="1" kern="1200" dirty="0" smtClean="0"/>
            <a:t> 1:</a:t>
          </a:r>
          <a:r>
            <a:rPr lang="fi-FI" sz="1900" kern="1200" dirty="0" smtClean="0"/>
            <a:t> Ett </a:t>
          </a:r>
          <a:r>
            <a:rPr lang="fi-FI" sz="1900" kern="1200" dirty="0" err="1" smtClean="0"/>
            <a:t>svenskspråkigt</a:t>
          </a:r>
          <a:r>
            <a:rPr lang="fi-FI" sz="1900" kern="1200" dirty="0" smtClean="0"/>
            <a:t> Navigator-</a:t>
          </a:r>
          <a:r>
            <a:rPr lang="fi-FI" sz="1900" kern="1200" dirty="0" err="1" smtClean="0"/>
            <a:t>samarbetsnätverk</a:t>
          </a:r>
          <a:r>
            <a:rPr lang="fi-FI" sz="1900" kern="1200" dirty="0" smtClean="0"/>
            <a:t> i </a:t>
          </a:r>
          <a:r>
            <a:rPr lang="fi-FI" sz="1900" kern="1200" dirty="0" err="1" smtClean="0"/>
            <a:t>samarbete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med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det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finskspråkiga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fältet</a:t>
          </a:r>
          <a:r>
            <a:rPr lang="fi-FI" sz="1900" kern="1200" dirty="0" smtClean="0"/>
            <a:t>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err="1" smtClean="0"/>
            <a:t>Samarbetsnätverket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är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förankrat</a:t>
          </a:r>
          <a:r>
            <a:rPr lang="fi-FI" sz="1900" kern="1200" dirty="0" smtClean="0"/>
            <a:t> i </a:t>
          </a:r>
          <a:r>
            <a:rPr lang="fi-FI" sz="1900" kern="1200" dirty="0" err="1" smtClean="0"/>
            <a:t>ledning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och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servicestrukturer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där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professionella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stöder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unga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vuxna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på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nya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sätt</a:t>
          </a:r>
          <a:r>
            <a:rPr lang="fi-FI" sz="1900" kern="1200" dirty="0" smtClean="0"/>
            <a:t>.</a:t>
          </a:r>
          <a:endParaRPr lang="fi-FI" sz="1900" kern="1200" dirty="0"/>
        </a:p>
      </dsp:txBody>
      <dsp:txXfrm>
        <a:off x="115735" y="116342"/>
        <a:ext cx="4262425" cy="2139373"/>
      </dsp:txXfrm>
    </dsp:sp>
    <dsp:sp modelId="{8FE45CE2-08F0-4032-9D8D-10C68AF3D964}">
      <dsp:nvSpPr>
        <dsp:cNvPr id="0" name=""/>
        <dsp:cNvSpPr/>
      </dsp:nvSpPr>
      <dsp:spPr>
        <a:xfrm>
          <a:off x="4493895" y="2608536"/>
          <a:ext cx="6740842" cy="2370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8047937"/>
            <a:satOff val="22630"/>
            <a:lumOff val="-313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8047937"/>
              <a:satOff val="22630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/>
            <a:t>2.1. En </a:t>
          </a:r>
          <a:r>
            <a:rPr lang="fi-FI" sz="1800" kern="1200" dirty="0" err="1" smtClean="0"/>
            <a:t>processbeskrivning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över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hur</a:t>
          </a:r>
          <a:r>
            <a:rPr lang="fi-FI" sz="1800" kern="1200" dirty="0" smtClean="0"/>
            <a:t> Navigator-</a:t>
          </a:r>
          <a:r>
            <a:rPr lang="fi-FI" sz="1800" kern="1200" dirty="0" err="1" smtClean="0"/>
            <a:t>nätverket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fungerar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på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svenska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samt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hur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svenskspråkiga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unga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får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service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med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principen</a:t>
          </a:r>
          <a:r>
            <a:rPr lang="fi-FI" sz="1800" kern="1200" dirty="0" smtClean="0"/>
            <a:t> ”</a:t>
          </a:r>
          <a:r>
            <a:rPr lang="fi-FI" sz="1800" kern="1200" dirty="0" err="1" smtClean="0"/>
            <a:t>service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från</a:t>
          </a:r>
          <a:r>
            <a:rPr lang="fi-FI" sz="1800" kern="1200" dirty="0" smtClean="0"/>
            <a:t> en </a:t>
          </a:r>
          <a:r>
            <a:rPr lang="fi-FI" sz="1800" kern="1200" dirty="0" err="1" smtClean="0"/>
            <a:t>lucka</a:t>
          </a:r>
          <a:r>
            <a:rPr lang="fi-FI" sz="1800" kern="1200" dirty="0" smtClean="0"/>
            <a:t>”.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/>
            <a:t>2.2. En </a:t>
          </a:r>
          <a:r>
            <a:rPr lang="fi-FI" sz="1800" kern="1200" dirty="0" err="1" smtClean="0"/>
            <a:t>nätverkskarta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över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befintliga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svenskspråkiga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välfärdstjänster</a:t>
          </a:r>
          <a:r>
            <a:rPr lang="fi-FI" sz="1800" kern="1200" dirty="0" smtClean="0"/>
            <a:t>.</a:t>
          </a:r>
          <a:endParaRPr lang="fi-FI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/>
            <a:t>2.3. </a:t>
          </a:r>
          <a:r>
            <a:rPr lang="fi-FI" sz="1800" kern="1200" dirty="0" err="1" smtClean="0"/>
            <a:t>Kommunikationsplan</a:t>
          </a:r>
          <a:r>
            <a:rPr lang="fi-FI" sz="1800" kern="1200" dirty="0" smtClean="0"/>
            <a:t> (</a:t>
          </a:r>
          <a:r>
            <a:rPr lang="fi-FI" sz="1800" kern="1200" dirty="0" err="1" smtClean="0"/>
            <a:t>internt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och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utåt</a:t>
          </a:r>
          <a:r>
            <a:rPr lang="fi-FI" sz="1800" kern="1200" dirty="0" smtClean="0"/>
            <a:t>)</a:t>
          </a:r>
          <a:endParaRPr lang="fi-FI" sz="1800" kern="1200" dirty="0"/>
        </a:p>
      </dsp:txBody>
      <dsp:txXfrm>
        <a:off x="4493895" y="2904891"/>
        <a:ext cx="5851776" cy="1778133"/>
      </dsp:txXfrm>
    </dsp:sp>
    <dsp:sp modelId="{A5796B0A-13FD-4309-B529-09B9AA2F4F66}">
      <dsp:nvSpPr>
        <dsp:cNvPr id="0" name=""/>
        <dsp:cNvSpPr/>
      </dsp:nvSpPr>
      <dsp:spPr>
        <a:xfrm>
          <a:off x="0" y="2608536"/>
          <a:ext cx="4493895" cy="2370843"/>
        </a:xfrm>
        <a:prstGeom prst="roundRect">
          <a:avLst/>
        </a:prstGeom>
        <a:solidFill>
          <a:schemeClr val="accent4">
            <a:hueOff val="-17331522"/>
            <a:satOff val="19607"/>
            <a:lumOff val="-2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err="1" smtClean="0"/>
            <a:t>Utfall</a:t>
          </a:r>
          <a:r>
            <a:rPr lang="fi-FI" sz="1900" b="1" kern="1200" dirty="0" smtClean="0"/>
            <a:t> 2: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Konkreta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verktyg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som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stöder</a:t>
          </a:r>
          <a:r>
            <a:rPr lang="fi-FI" sz="1900" kern="1200" dirty="0" smtClean="0"/>
            <a:t> de </a:t>
          </a:r>
          <a:r>
            <a:rPr lang="fi-FI" sz="1900" kern="1200" dirty="0" err="1" smtClean="0"/>
            <a:t>professionella</a:t>
          </a:r>
          <a:r>
            <a:rPr lang="fi-FI" sz="1900" kern="1200" dirty="0" smtClean="0"/>
            <a:t> i </a:t>
          </a:r>
          <a:r>
            <a:rPr lang="fi-FI" sz="1900" kern="1200" dirty="0" err="1" smtClean="0"/>
            <a:t>sitt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arbete</a:t>
          </a:r>
          <a:r>
            <a:rPr lang="fi-FI" sz="1900" kern="1200" dirty="0" smtClean="0"/>
            <a:t>. </a:t>
          </a:r>
          <a:endParaRPr lang="fi-FI" sz="1900" kern="1200" dirty="0"/>
        </a:p>
      </dsp:txBody>
      <dsp:txXfrm>
        <a:off x="115735" y="2724271"/>
        <a:ext cx="4262425" cy="2139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F67D-C6D9-4147-A26F-246D8CE2AC3C}">
      <dsp:nvSpPr>
        <dsp:cNvPr id="0" name=""/>
        <dsp:cNvSpPr/>
      </dsp:nvSpPr>
      <dsp:spPr>
        <a:xfrm>
          <a:off x="4493895" y="607"/>
          <a:ext cx="6740842" cy="2370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900" kern="1200" dirty="0" smtClean="0"/>
            <a:t>En </a:t>
          </a:r>
          <a:r>
            <a:rPr lang="fi-FI" sz="1900" kern="1200" dirty="0" err="1" smtClean="0"/>
            <a:t>projektrapport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över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utvecklingsprocessen</a:t>
          </a:r>
          <a:r>
            <a:rPr lang="fi-FI" sz="1900" kern="1200" dirty="0" smtClean="0"/>
            <a:t>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900" kern="1200" dirty="0" smtClean="0"/>
            <a:t>En </a:t>
          </a:r>
          <a:r>
            <a:rPr lang="fi-FI" sz="1900" kern="1200" dirty="0" err="1" smtClean="0"/>
            <a:t>magisteravhandling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med</a:t>
          </a:r>
          <a:r>
            <a:rPr lang="fi-FI" sz="1900" kern="1200" dirty="0" smtClean="0"/>
            <a:t> fokus </a:t>
          </a:r>
          <a:r>
            <a:rPr lang="fi-FI" sz="1900" kern="1200" dirty="0" err="1" smtClean="0"/>
            <a:t>på</a:t>
          </a:r>
          <a:r>
            <a:rPr lang="fi-FI" sz="1900" kern="1200" dirty="0" smtClean="0"/>
            <a:t> de </a:t>
          </a:r>
          <a:r>
            <a:rPr lang="fi-FI" sz="1900" kern="1200" dirty="0" err="1" smtClean="0"/>
            <a:t>ungas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delaktighet</a:t>
          </a:r>
          <a:r>
            <a:rPr lang="fi-FI" sz="1900" kern="1200" dirty="0" smtClean="0"/>
            <a:t>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900" kern="1200" dirty="0" smtClean="0"/>
            <a:t>En </a:t>
          </a:r>
          <a:r>
            <a:rPr lang="fi-FI" sz="1900" kern="1200" dirty="0" err="1" smtClean="0"/>
            <a:t>vetenskaplig</a:t>
          </a:r>
          <a:r>
            <a:rPr lang="fi-FI" sz="1900" kern="1200" dirty="0" smtClean="0"/>
            <a:t> </a:t>
          </a:r>
          <a:r>
            <a:rPr lang="fi-FI" sz="1900" kern="1200" dirty="0" err="1" smtClean="0"/>
            <a:t>artikel</a:t>
          </a:r>
          <a:r>
            <a:rPr lang="fi-FI" sz="1900" kern="1200" dirty="0" smtClean="0"/>
            <a:t>.</a:t>
          </a:r>
          <a:endParaRPr lang="fi-FI" sz="1900" kern="1200" dirty="0"/>
        </a:p>
      </dsp:txBody>
      <dsp:txXfrm>
        <a:off x="4493895" y="296962"/>
        <a:ext cx="5851776" cy="1778133"/>
      </dsp:txXfrm>
    </dsp:sp>
    <dsp:sp modelId="{35270472-9C6E-41F7-AF61-C0575B89C091}">
      <dsp:nvSpPr>
        <dsp:cNvPr id="0" name=""/>
        <dsp:cNvSpPr/>
      </dsp:nvSpPr>
      <dsp:spPr>
        <a:xfrm>
          <a:off x="0" y="607"/>
          <a:ext cx="4493895" cy="23708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err="1" smtClean="0"/>
            <a:t>Utfall</a:t>
          </a:r>
          <a:r>
            <a:rPr lang="fi-FI" sz="1900" b="1" kern="1200" dirty="0" smtClean="0"/>
            <a:t> 3: </a:t>
          </a:r>
          <a:r>
            <a:rPr lang="fi-FI" sz="1900" b="0" kern="1200" dirty="0" err="1" smtClean="0"/>
            <a:t>Analyser</a:t>
          </a:r>
          <a:r>
            <a:rPr lang="fi-FI" sz="1900" b="0" kern="1200" dirty="0" smtClean="0"/>
            <a:t> </a:t>
          </a:r>
          <a:r>
            <a:rPr lang="fi-FI" sz="1900" b="0" kern="1200" dirty="0" err="1" smtClean="0"/>
            <a:t>och</a:t>
          </a:r>
          <a:r>
            <a:rPr lang="fi-FI" sz="1900" b="0" kern="1200" dirty="0" smtClean="0"/>
            <a:t> </a:t>
          </a:r>
          <a:r>
            <a:rPr lang="fi-FI" sz="1900" b="0" kern="1200" dirty="0" err="1" smtClean="0"/>
            <a:t>rapportering</a:t>
          </a:r>
          <a:r>
            <a:rPr lang="fi-FI" sz="1900" b="0" kern="1200" dirty="0" smtClean="0"/>
            <a:t> (</a:t>
          </a:r>
          <a:r>
            <a:rPr lang="fi-FI" sz="1900" b="0" kern="1200" dirty="0" err="1" smtClean="0"/>
            <a:t>spridning</a:t>
          </a:r>
          <a:r>
            <a:rPr lang="fi-FI" sz="1900" b="0" kern="1200" dirty="0" smtClean="0"/>
            <a:t>)</a:t>
          </a:r>
          <a:endParaRPr lang="fi-FI" sz="1900" kern="1200" dirty="0"/>
        </a:p>
      </dsp:txBody>
      <dsp:txXfrm>
        <a:off x="115735" y="116342"/>
        <a:ext cx="4262425" cy="2139373"/>
      </dsp:txXfrm>
    </dsp:sp>
    <dsp:sp modelId="{8FE45CE2-08F0-4032-9D8D-10C68AF3D964}">
      <dsp:nvSpPr>
        <dsp:cNvPr id="0" name=""/>
        <dsp:cNvSpPr/>
      </dsp:nvSpPr>
      <dsp:spPr>
        <a:xfrm>
          <a:off x="4493895" y="2608536"/>
          <a:ext cx="6740842" cy="2370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8047937"/>
            <a:satOff val="22630"/>
            <a:lumOff val="-313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8047937"/>
              <a:satOff val="22630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900" kern="1200" dirty="0"/>
        </a:p>
      </dsp:txBody>
      <dsp:txXfrm>
        <a:off x="4493895" y="2904891"/>
        <a:ext cx="5851776" cy="1778133"/>
      </dsp:txXfrm>
    </dsp:sp>
    <dsp:sp modelId="{A5796B0A-13FD-4309-B529-09B9AA2F4F66}">
      <dsp:nvSpPr>
        <dsp:cNvPr id="0" name=""/>
        <dsp:cNvSpPr/>
      </dsp:nvSpPr>
      <dsp:spPr>
        <a:xfrm>
          <a:off x="0" y="2608536"/>
          <a:ext cx="4493895" cy="2370843"/>
        </a:xfrm>
        <a:prstGeom prst="roundRect">
          <a:avLst/>
        </a:prstGeom>
        <a:solidFill>
          <a:schemeClr val="accent4">
            <a:hueOff val="-17331522"/>
            <a:satOff val="19607"/>
            <a:lumOff val="-2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b="1" kern="1200" dirty="0" err="1" smtClean="0"/>
            <a:t>Utfall</a:t>
          </a:r>
          <a:r>
            <a:rPr lang="fi-FI" sz="1900" b="1" kern="1200" dirty="0" smtClean="0"/>
            <a:t> x </a:t>
          </a:r>
          <a:endParaRPr lang="fi-FI" sz="1900" kern="1200" dirty="0"/>
        </a:p>
      </dsp:txBody>
      <dsp:txXfrm>
        <a:off x="115735" y="2724271"/>
        <a:ext cx="4262425" cy="213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5719-94E6-4C83-A93F-9FB2AF043758}" type="datetimeFigureOut">
              <a:rPr lang="fi-FI" smtClean="0"/>
              <a:t>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F2AC-EF7C-438B-925D-6664BCDD9F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67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956EC9-597C-40E3-B3F5-EAB7A3B6821A}" type="datetimeFigureOut">
              <a:rPr lang="fi-FI"/>
              <a:pPr>
                <a:defRPr/>
              </a:pPr>
              <a:t>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52220B-28E9-4D5F-AEAE-7B1EBEECD8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69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89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37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06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3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52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02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48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1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55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86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20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46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3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58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604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63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60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23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3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26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64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581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191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1781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97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7264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28082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99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61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668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9997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4904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4275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34703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003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0235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2644-0DE0-4B44-B392-D3D82546F96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548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9E99C8-8CCD-4720-861E-909799E61B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235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BE6E-C6A5-49AA-ACE1-B5E473E2AE7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9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317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1FA9CE-8AD9-4364-A5E8-1B0EB4A03A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740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7041-5413-405B-B8C6-BA08AE416F2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98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9A84-7471-4F64-9B22-02420ECEB2D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071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CB81-A70A-4C70-B957-29C415D143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352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B259-2045-4E90-BAE4-C5F4CC7E62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498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3EC4-A40C-4726-85D3-2B6C002B86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969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2421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4400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3759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183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613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57649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56593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7078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42558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95596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0203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6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833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35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3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5914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151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304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477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492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188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7315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2011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8769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7844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7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133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5960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349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2042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9123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4059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073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2FF55-A701-4B72-9E59-8F3FA2AFFF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021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063E-90CA-4C26-8F88-627398BD6C3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590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E72A31-BE5D-4585-B282-770DC85018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62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260F-82A6-479E-A080-D6FB8D1F04C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83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191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DDF9-D677-4A74-B0CD-A3A36C6BB3D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775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2B8C-63F0-4A7B-AEBA-C0E7EA0477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946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BE2A-0A83-42EC-B407-16ED4F1D9B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1913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F7A-131B-4003-850A-D37AF0D4C3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721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164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18989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1081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44654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8976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101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114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753138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13522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2246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074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21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64" r:id="rId22"/>
    <p:sldLayoutId id="2147483865" r:id="rId23"/>
    <p:sldLayoutId id="2147483866" r:id="rId24"/>
    <p:sldLayoutId id="2147483829" r:id="rId25"/>
    <p:sldLayoutId id="2147483830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DD6B484F-519B-41F4-B1D9-AB68BFB479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89" r:id="rId2"/>
    <p:sldLayoutId id="2147483839" r:id="rId3"/>
    <p:sldLayoutId id="2147483890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29F141BB-E8E2-4B65-B763-31F7DC4C9D5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1" r:id="rId2"/>
    <p:sldLayoutId id="2147483846" r:id="rId3"/>
    <p:sldLayoutId id="2147483902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7988" y="457200"/>
            <a:ext cx="10739437" cy="207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Navigator-</a:t>
            </a:r>
            <a:r>
              <a:rPr lang="en-US" sz="4800" dirty="0" err="1"/>
              <a:t>nätverkets</a:t>
            </a:r>
            <a:r>
              <a:rPr lang="en-US" sz="4800" dirty="0"/>
              <a:t> </a:t>
            </a:r>
            <a:r>
              <a:rPr lang="en-US" sz="4800" dirty="0" err="1"/>
              <a:t>höstseminarium</a:t>
            </a:r>
            <a:r>
              <a:rPr lang="en-US" sz="4800" dirty="0"/>
              <a:t>: Living Labs as Spaces for Knowledge Production, Education and Practice </a:t>
            </a:r>
            <a:br>
              <a:rPr lang="en-US" sz="4800" dirty="0"/>
            </a:br>
            <a:r>
              <a:rPr lang="en-US" sz="4800" dirty="0"/>
              <a:t>Innovation 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fi-FI" sz="4800" dirty="0" smtClean="0"/>
              <a:t>ti 25.9.2018 kl.8.30-12.00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407988" y="4722813"/>
            <a:ext cx="10709275" cy="97155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364686" cy="787400"/>
          </a:xfrm>
        </p:spPr>
        <p:txBody>
          <a:bodyPr/>
          <a:lstStyle/>
          <a:p>
            <a:r>
              <a:rPr lang="fi-FI" dirty="0" err="1" smtClean="0"/>
              <a:t>Varför</a:t>
            </a:r>
            <a:r>
              <a:rPr lang="fi-FI" dirty="0" smtClean="0"/>
              <a:t> Navigator-</a:t>
            </a:r>
            <a:r>
              <a:rPr lang="fi-FI" dirty="0" err="1" smtClean="0"/>
              <a:t>service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03669"/>
            <a:ext cx="11234738" cy="4979988"/>
          </a:xfrm>
        </p:spPr>
        <p:txBody>
          <a:bodyPr/>
          <a:lstStyle/>
          <a:p>
            <a:pPr lvl="0"/>
            <a:r>
              <a:rPr lang="fi-FI" sz="1800" dirty="0" err="1"/>
              <a:t>Navigatorerna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/>
              <a:t>multiprofessionella</a:t>
            </a:r>
            <a:r>
              <a:rPr lang="fi-FI" sz="1800" dirty="0"/>
              <a:t> </a:t>
            </a:r>
            <a:r>
              <a:rPr lang="fi-FI" sz="1800" dirty="0" err="1"/>
              <a:t>lågtröskelservicepunkter</a:t>
            </a:r>
            <a:r>
              <a:rPr lang="fi-FI" sz="1800" dirty="0"/>
              <a:t> för </a:t>
            </a:r>
            <a:r>
              <a:rPr lang="fi-FI" sz="1800" dirty="0" err="1"/>
              <a:t>under</a:t>
            </a:r>
            <a:r>
              <a:rPr lang="fi-FI" sz="1800" dirty="0"/>
              <a:t> 30-åriga </a:t>
            </a:r>
            <a:r>
              <a:rPr lang="fi-FI" sz="1800" dirty="0" err="1"/>
              <a:t>unga</a:t>
            </a:r>
            <a:r>
              <a:rPr lang="fi-FI" sz="1800" dirty="0"/>
              <a:t> </a:t>
            </a:r>
            <a:r>
              <a:rPr lang="fi-FI" sz="1800" dirty="0" err="1"/>
              <a:t>vuxna</a:t>
            </a:r>
            <a:r>
              <a:rPr lang="fi-FI" sz="1800" dirty="0"/>
              <a:t>. </a:t>
            </a:r>
            <a:r>
              <a:rPr lang="fi-FI" sz="1800" dirty="0" err="1"/>
              <a:t>Navigatorerna</a:t>
            </a:r>
            <a:r>
              <a:rPr lang="fi-FI" sz="1800" dirty="0"/>
              <a:t> </a:t>
            </a:r>
            <a:r>
              <a:rPr lang="fi-FI" sz="1800" dirty="0" err="1"/>
              <a:t>stöder</a:t>
            </a:r>
            <a:r>
              <a:rPr lang="fi-FI" sz="1800" dirty="0"/>
              <a:t> </a:t>
            </a:r>
            <a:r>
              <a:rPr lang="fi-FI" sz="1800" dirty="0" err="1"/>
              <a:t>unga</a:t>
            </a:r>
            <a:r>
              <a:rPr lang="fi-FI" sz="1800" dirty="0"/>
              <a:t> i </a:t>
            </a:r>
            <a:r>
              <a:rPr lang="fi-FI" sz="1800" dirty="0" err="1"/>
              <a:t>frågor</a:t>
            </a:r>
            <a:r>
              <a:rPr lang="fi-FI" sz="1800" dirty="0"/>
              <a:t> </a:t>
            </a:r>
            <a:r>
              <a:rPr lang="fi-FI" sz="1800" dirty="0" err="1"/>
              <a:t>gällande</a:t>
            </a:r>
            <a:r>
              <a:rPr lang="fi-FI" sz="1800" dirty="0"/>
              <a:t> </a:t>
            </a:r>
            <a:r>
              <a:rPr lang="sv-SE" sz="1800" dirty="0" smtClean="0"/>
              <a:t>arbete</a:t>
            </a:r>
            <a:r>
              <a:rPr lang="sv-SE" sz="1800" dirty="0"/>
              <a:t>, studier, livshantering och välmående</a:t>
            </a:r>
            <a:r>
              <a:rPr lang="sv-SE" sz="1800" dirty="0" smtClean="0"/>
              <a:t>.</a:t>
            </a:r>
            <a:r>
              <a:rPr lang="fi-FI" sz="1800" dirty="0" smtClean="0"/>
              <a:t> </a:t>
            </a:r>
            <a:br>
              <a:rPr lang="fi-FI" sz="1800" dirty="0" smtClean="0"/>
            </a:br>
            <a:endParaRPr lang="fi-FI" sz="1800" dirty="0" smtClean="0"/>
          </a:p>
          <a:p>
            <a:pPr lvl="0"/>
            <a:r>
              <a:rPr lang="fi-FI" sz="1800" dirty="0" err="1" smtClean="0"/>
              <a:t>Klara</a:t>
            </a:r>
            <a:r>
              <a:rPr lang="fi-FI" sz="1800" dirty="0" smtClean="0"/>
              <a:t> </a:t>
            </a:r>
            <a:r>
              <a:rPr lang="fi-FI" sz="1800" dirty="0" err="1"/>
              <a:t>strukturer</a:t>
            </a:r>
            <a:r>
              <a:rPr lang="fi-FI" sz="1800" dirty="0"/>
              <a:t> för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svenskspråkiga</a:t>
            </a:r>
            <a:r>
              <a:rPr lang="fi-FI" sz="1800" dirty="0"/>
              <a:t> </a:t>
            </a:r>
            <a:r>
              <a:rPr lang="fi-FI" sz="1800" dirty="0" err="1"/>
              <a:t>lösningarna</a:t>
            </a:r>
            <a:r>
              <a:rPr lang="fi-FI" sz="1800" dirty="0"/>
              <a:t> </a:t>
            </a:r>
            <a:r>
              <a:rPr lang="fi-FI" sz="1800" dirty="0" err="1"/>
              <a:t>saknas</a:t>
            </a:r>
            <a:r>
              <a:rPr lang="fi-FI" sz="1800" dirty="0"/>
              <a:t> </a:t>
            </a:r>
            <a:r>
              <a:rPr lang="fi-FI" sz="1800" dirty="0" err="1" smtClean="0"/>
              <a:t>ännu</a:t>
            </a:r>
            <a:r>
              <a:rPr lang="fi-FI" sz="1800" dirty="0" smtClean="0"/>
              <a:t> =&gt; </a:t>
            </a:r>
            <a:r>
              <a:rPr lang="fi-FI" sz="1800" dirty="0" err="1" smtClean="0"/>
              <a:t>nätverksarbete</a:t>
            </a:r>
            <a:r>
              <a:rPr lang="fi-FI" sz="1800" dirty="0" smtClean="0"/>
              <a:t> </a:t>
            </a:r>
            <a:r>
              <a:rPr lang="fi-FI" sz="1800" dirty="0"/>
              <a:t>i </a:t>
            </a:r>
            <a:r>
              <a:rPr lang="fi-FI" sz="1800" dirty="0" err="1"/>
              <a:t>samarbete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 smtClean="0"/>
              <a:t>det</a:t>
            </a:r>
            <a:r>
              <a:rPr lang="fi-FI" sz="1800" dirty="0" smtClean="0"/>
              <a:t> </a:t>
            </a:r>
            <a:r>
              <a:rPr lang="fi-FI" sz="1800" dirty="0" err="1" smtClean="0"/>
              <a:t>svenskspråkiga</a:t>
            </a:r>
            <a:r>
              <a:rPr lang="fi-FI" sz="1800" dirty="0" smtClean="0"/>
              <a:t> </a:t>
            </a:r>
            <a:r>
              <a:rPr lang="fi-FI" sz="1800" dirty="0" err="1" smtClean="0"/>
              <a:t>servicenätverket</a:t>
            </a:r>
            <a:r>
              <a:rPr lang="fi-FI" sz="1800" dirty="0" smtClean="0"/>
              <a:t>. </a:t>
            </a:r>
          </a:p>
          <a:p>
            <a:pPr lvl="0"/>
            <a:endParaRPr lang="fi-FI" sz="1800" dirty="0"/>
          </a:p>
          <a:p>
            <a:pPr lvl="0"/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svenskspråkiga</a:t>
            </a:r>
            <a:r>
              <a:rPr lang="fi-FI" sz="1800" dirty="0"/>
              <a:t> </a:t>
            </a:r>
            <a:r>
              <a:rPr lang="fi-FI" sz="1800" dirty="0" err="1"/>
              <a:t>servicenätverket</a:t>
            </a:r>
            <a:r>
              <a:rPr lang="fi-FI" sz="1800" dirty="0"/>
              <a:t> av </a:t>
            </a:r>
            <a:r>
              <a:rPr lang="fi-FI" sz="1800" dirty="0" err="1"/>
              <a:t>ungdomstjänster</a:t>
            </a:r>
            <a:r>
              <a:rPr lang="fi-FI" sz="1800" dirty="0"/>
              <a:t> </a:t>
            </a:r>
            <a:r>
              <a:rPr lang="fi-FI" sz="1800" dirty="0" err="1"/>
              <a:t>är</a:t>
            </a:r>
            <a:r>
              <a:rPr lang="fi-FI" sz="1800" dirty="0"/>
              <a:t> </a:t>
            </a:r>
            <a:r>
              <a:rPr lang="fi-FI" sz="1800" dirty="0" err="1" smtClean="0"/>
              <a:t>splittrat</a:t>
            </a:r>
            <a:r>
              <a:rPr lang="fi-FI" sz="1800" dirty="0" smtClean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saknas</a:t>
            </a:r>
            <a:r>
              <a:rPr lang="fi-FI" sz="1800" dirty="0"/>
              <a:t> en </a:t>
            </a:r>
            <a:r>
              <a:rPr lang="fi-FI" sz="1800" dirty="0" err="1"/>
              <a:t>lättgripbar</a:t>
            </a:r>
            <a:r>
              <a:rPr lang="fi-FI" sz="1800" dirty="0"/>
              <a:t> </a:t>
            </a:r>
            <a:r>
              <a:rPr lang="fi-FI" sz="1800" dirty="0" err="1"/>
              <a:t>helhetsbild</a:t>
            </a:r>
            <a:r>
              <a:rPr lang="fi-FI" sz="1800" dirty="0"/>
              <a:t> av de </a:t>
            </a:r>
            <a:r>
              <a:rPr lang="fi-FI" sz="1800" dirty="0" err="1"/>
              <a:t>olika</a:t>
            </a:r>
            <a:r>
              <a:rPr lang="fi-FI" sz="1800" dirty="0"/>
              <a:t> </a:t>
            </a:r>
            <a:r>
              <a:rPr lang="fi-FI" sz="1800" dirty="0" err="1"/>
              <a:t>tjänsterna</a:t>
            </a:r>
            <a:r>
              <a:rPr lang="fi-FI" sz="1800" dirty="0"/>
              <a:t>. </a:t>
            </a:r>
            <a:r>
              <a:rPr lang="fi-FI" sz="1800" dirty="0" err="1" smtClean="0"/>
              <a:t>Kontinuerliga</a:t>
            </a:r>
            <a:r>
              <a:rPr lang="fi-FI" sz="1800" dirty="0" smtClean="0"/>
              <a:t> </a:t>
            </a:r>
            <a:r>
              <a:rPr lang="fi-FI" sz="1800" dirty="0" err="1"/>
              <a:t>förändringar</a:t>
            </a:r>
            <a:r>
              <a:rPr lang="fi-FI" sz="1800" dirty="0"/>
              <a:t> i </a:t>
            </a:r>
            <a:r>
              <a:rPr lang="fi-FI" sz="1800" dirty="0" err="1" smtClean="0"/>
              <a:t>strukturerna</a:t>
            </a:r>
            <a:r>
              <a:rPr lang="fi-FI" sz="1800" dirty="0" smtClean="0"/>
              <a:t> </a:t>
            </a:r>
            <a:r>
              <a:rPr lang="fi-FI" sz="1800" dirty="0" err="1"/>
              <a:t>gör</a:t>
            </a:r>
            <a:r>
              <a:rPr lang="fi-FI" sz="1800" dirty="0"/>
              <a:t>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utmanande</a:t>
            </a:r>
            <a:r>
              <a:rPr lang="fi-FI" sz="1800" dirty="0"/>
              <a:t>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hålla</a:t>
            </a:r>
            <a:r>
              <a:rPr lang="fi-FI" sz="1800" dirty="0"/>
              <a:t> </a:t>
            </a:r>
            <a:r>
              <a:rPr lang="fi-FI" sz="1800" dirty="0" err="1"/>
              <a:t>sig</a:t>
            </a:r>
            <a:r>
              <a:rPr lang="fi-FI" sz="1800" dirty="0"/>
              <a:t> </a:t>
            </a:r>
            <a:r>
              <a:rPr lang="fi-FI" sz="1800" dirty="0" err="1"/>
              <a:t>uppdaterad</a:t>
            </a:r>
            <a:r>
              <a:rPr lang="fi-FI" sz="1800" dirty="0"/>
              <a:t>. </a:t>
            </a:r>
            <a:r>
              <a:rPr lang="fi-FI" sz="1800" dirty="0" err="1"/>
              <a:t>Att</a:t>
            </a:r>
            <a:r>
              <a:rPr lang="fi-FI" sz="1800" dirty="0"/>
              <a:t> </a:t>
            </a:r>
            <a:r>
              <a:rPr lang="fi-FI" sz="1800" dirty="0" err="1"/>
              <a:t>föra</a:t>
            </a:r>
            <a:r>
              <a:rPr lang="fi-FI" sz="1800" dirty="0"/>
              <a:t> </a:t>
            </a:r>
            <a:r>
              <a:rPr lang="fi-FI" sz="1800" dirty="0" err="1"/>
              <a:t>samman</a:t>
            </a:r>
            <a:r>
              <a:rPr lang="fi-FI" sz="1800" dirty="0"/>
              <a:t> </a:t>
            </a:r>
            <a:r>
              <a:rPr lang="fi-FI" sz="1800" dirty="0" err="1"/>
              <a:t>tvåspråkiga</a:t>
            </a:r>
            <a:r>
              <a:rPr lang="fi-FI" sz="1800" dirty="0"/>
              <a:t> </a:t>
            </a:r>
            <a:r>
              <a:rPr lang="fi-FI" sz="1800" dirty="0" err="1"/>
              <a:t>nätverk</a:t>
            </a:r>
            <a:r>
              <a:rPr lang="fi-FI" sz="1800" dirty="0"/>
              <a:t> </a:t>
            </a:r>
            <a:r>
              <a:rPr lang="fi-FI" sz="1800" dirty="0" err="1"/>
              <a:t>kräver</a:t>
            </a:r>
            <a:r>
              <a:rPr lang="fi-FI" sz="1800" dirty="0"/>
              <a:t> </a:t>
            </a:r>
            <a:r>
              <a:rPr lang="fi-FI" sz="1800" dirty="0" err="1"/>
              <a:t>tid</a:t>
            </a:r>
            <a:r>
              <a:rPr lang="fi-FI" sz="1800" dirty="0"/>
              <a:t> </a:t>
            </a:r>
            <a:r>
              <a:rPr lang="fi-FI" sz="1800" dirty="0" err="1"/>
              <a:t>samt</a:t>
            </a:r>
            <a:r>
              <a:rPr lang="fi-FI" sz="1800" dirty="0"/>
              <a:t> </a:t>
            </a:r>
            <a:r>
              <a:rPr lang="fi-FI" sz="1800" dirty="0" err="1"/>
              <a:t>ändamålsenliga</a:t>
            </a:r>
            <a:r>
              <a:rPr lang="fi-FI" sz="1800" dirty="0"/>
              <a:t> </a:t>
            </a:r>
            <a:r>
              <a:rPr lang="fi-FI" sz="1800" dirty="0" err="1"/>
              <a:t>resurser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kännedom</a:t>
            </a:r>
            <a:r>
              <a:rPr lang="fi-FI" sz="1800" dirty="0"/>
              <a:t> </a:t>
            </a:r>
            <a:r>
              <a:rPr lang="fi-FI" sz="1800" dirty="0" err="1"/>
              <a:t>om</a:t>
            </a:r>
            <a:r>
              <a:rPr lang="fi-FI" sz="1800" dirty="0"/>
              <a:t> </a:t>
            </a:r>
            <a:r>
              <a:rPr lang="fi-FI" sz="1800" dirty="0" err="1"/>
              <a:t>aktörer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deras</a:t>
            </a:r>
            <a:r>
              <a:rPr lang="fi-FI" sz="1800" dirty="0"/>
              <a:t> </a:t>
            </a:r>
            <a:r>
              <a:rPr lang="fi-FI" sz="1800" dirty="0" err="1"/>
              <a:t>roller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strukturer</a:t>
            </a:r>
            <a:r>
              <a:rPr lang="fi-FI" sz="1800" dirty="0" smtClean="0"/>
              <a:t>.</a:t>
            </a:r>
          </a:p>
          <a:p>
            <a:pPr lvl="0"/>
            <a:endParaRPr lang="fi-FI" sz="1800" dirty="0"/>
          </a:p>
          <a:p>
            <a:pPr lvl="0"/>
            <a:r>
              <a:rPr lang="fi-FI" sz="1800" dirty="0" err="1" smtClean="0"/>
              <a:t>Det</a:t>
            </a:r>
            <a:r>
              <a:rPr lang="fi-FI" sz="1800" dirty="0" smtClean="0"/>
              <a:t> </a:t>
            </a:r>
            <a:r>
              <a:rPr lang="fi-FI" sz="1800" dirty="0" err="1"/>
              <a:t>förefaller</a:t>
            </a:r>
            <a:r>
              <a:rPr lang="fi-FI" sz="1800" dirty="0"/>
              <a:t>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om</a:t>
            </a:r>
            <a:r>
              <a:rPr lang="fi-FI" sz="1800" dirty="0"/>
              <a:t> Navigator-</a:t>
            </a:r>
            <a:r>
              <a:rPr lang="fi-FI" sz="1800" dirty="0" err="1"/>
              <a:t>modellen</a:t>
            </a:r>
            <a:r>
              <a:rPr lang="fi-FI" sz="1800" dirty="0"/>
              <a:t> </a:t>
            </a:r>
            <a:r>
              <a:rPr lang="fi-FI" sz="1800" dirty="0" err="1"/>
              <a:t>svarar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ett </a:t>
            </a:r>
            <a:r>
              <a:rPr lang="fi-FI" sz="1800" dirty="0" err="1"/>
              <a:t>viktigt</a:t>
            </a:r>
            <a:r>
              <a:rPr lang="fi-FI" sz="1800" dirty="0"/>
              <a:t> </a:t>
            </a:r>
            <a:r>
              <a:rPr lang="fi-FI" sz="1800" dirty="0" err="1"/>
              <a:t>servicebehov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utgör</a:t>
            </a:r>
            <a:r>
              <a:rPr lang="fi-FI" sz="1800" dirty="0"/>
              <a:t> ett </a:t>
            </a:r>
            <a:r>
              <a:rPr lang="fi-FI" sz="1800" dirty="0" err="1"/>
              <a:t>steg</a:t>
            </a:r>
            <a:r>
              <a:rPr lang="fi-FI" sz="1800" dirty="0"/>
              <a:t> i </a:t>
            </a:r>
            <a:r>
              <a:rPr lang="fi-FI" sz="1800" dirty="0" err="1"/>
              <a:t>rätt</a:t>
            </a:r>
            <a:r>
              <a:rPr lang="fi-FI" sz="1800" dirty="0"/>
              <a:t> </a:t>
            </a:r>
            <a:r>
              <a:rPr lang="fi-FI" sz="1800" dirty="0" err="1"/>
              <a:t>riktning</a:t>
            </a:r>
            <a:r>
              <a:rPr lang="fi-FI" sz="1800" dirty="0"/>
              <a:t> </a:t>
            </a:r>
            <a:r>
              <a:rPr lang="fi-FI" sz="1800" dirty="0" err="1"/>
              <a:t>när</a:t>
            </a:r>
            <a:r>
              <a:rPr lang="fi-FI" sz="1800" dirty="0"/>
              <a:t>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gäller</a:t>
            </a:r>
            <a:r>
              <a:rPr lang="fi-FI" sz="1800" dirty="0"/>
              <a:t> </a:t>
            </a:r>
            <a:r>
              <a:rPr lang="fi-FI" sz="1800" dirty="0" err="1"/>
              <a:t>organisering</a:t>
            </a:r>
            <a:r>
              <a:rPr lang="fi-FI" sz="1800" dirty="0"/>
              <a:t> av </a:t>
            </a:r>
            <a:r>
              <a:rPr lang="fi-FI" sz="1800" dirty="0" err="1"/>
              <a:t>sektoröverskridande</a:t>
            </a:r>
            <a:r>
              <a:rPr lang="fi-FI" sz="1800" dirty="0"/>
              <a:t> </a:t>
            </a:r>
            <a:r>
              <a:rPr lang="fi-FI" sz="1800" dirty="0" err="1"/>
              <a:t>välfärdstjänster</a:t>
            </a:r>
            <a:r>
              <a:rPr lang="fi-FI" sz="1800" dirty="0"/>
              <a:t> för </a:t>
            </a:r>
            <a:r>
              <a:rPr lang="fi-FI" sz="1800" dirty="0" err="1" smtClean="0"/>
              <a:t>unga</a:t>
            </a:r>
            <a:r>
              <a:rPr lang="fi-FI" sz="1800" dirty="0" smtClean="0"/>
              <a:t> </a:t>
            </a:r>
            <a:r>
              <a:rPr lang="fi-FI" sz="1800" dirty="0" err="1"/>
              <a:t>vuxna</a:t>
            </a:r>
            <a:r>
              <a:rPr lang="fi-FI" sz="1800" dirty="0"/>
              <a:t>. </a:t>
            </a:r>
            <a:r>
              <a:rPr lang="fi-FI" sz="1800" dirty="0" smtClean="0"/>
              <a:t>De </a:t>
            </a:r>
            <a:r>
              <a:rPr lang="fi-FI" sz="1800" dirty="0" err="1"/>
              <a:t>ungas</a:t>
            </a:r>
            <a:r>
              <a:rPr lang="fi-FI" sz="1800" dirty="0"/>
              <a:t> feedback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serviceupplevelser</a:t>
            </a:r>
            <a:r>
              <a:rPr lang="fi-FI" sz="1800" dirty="0"/>
              <a:t> </a:t>
            </a:r>
            <a:r>
              <a:rPr lang="fi-FI" sz="1800" dirty="0" err="1"/>
              <a:t>nationellt</a:t>
            </a:r>
            <a:r>
              <a:rPr lang="fi-FI" sz="1800" dirty="0"/>
              <a:t> </a:t>
            </a:r>
            <a:r>
              <a:rPr lang="fi-FI" sz="1800" dirty="0" err="1" smtClean="0"/>
              <a:t>bekräftar</a:t>
            </a:r>
            <a:r>
              <a:rPr lang="fi-FI" sz="1800" dirty="0" smtClean="0"/>
              <a:t> </a:t>
            </a:r>
            <a:r>
              <a:rPr lang="fi-FI" sz="1800" dirty="0" err="1" smtClean="0"/>
              <a:t>detta</a:t>
            </a:r>
            <a:r>
              <a:rPr lang="fi-FI" sz="1800" dirty="0" smtClean="0"/>
              <a:t>. </a:t>
            </a:r>
            <a:r>
              <a:rPr lang="fi-FI" sz="1800" dirty="0" err="1"/>
              <a:t>Hur</a:t>
            </a:r>
            <a:r>
              <a:rPr lang="fi-FI" sz="1800" dirty="0"/>
              <a:t> de </a:t>
            </a:r>
            <a:r>
              <a:rPr lang="fi-FI" sz="1800" dirty="0" err="1"/>
              <a:t>svenskspråkiga</a:t>
            </a:r>
            <a:r>
              <a:rPr lang="fi-FI" sz="1800" dirty="0"/>
              <a:t> </a:t>
            </a:r>
            <a:r>
              <a:rPr lang="fi-FI" sz="1800" dirty="0" err="1"/>
              <a:t>unga</a:t>
            </a:r>
            <a:r>
              <a:rPr lang="fi-FI" sz="1800" dirty="0"/>
              <a:t> </a:t>
            </a:r>
            <a:r>
              <a:rPr lang="fi-FI" sz="1800" dirty="0" err="1"/>
              <a:t>förhåller</a:t>
            </a:r>
            <a:r>
              <a:rPr lang="fi-FI" sz="1800" dirty="0"/>
              <a:t> </a:t>
            </a:r>
            <a:r>
              <a:rPr lang="fi-FI" sz="1800" dirty="0" err="1"/>
              <a:t>sig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servicen</a:t>
            </a:r>
            <a:r>
              <a:rPr lang="fi-FI" sz="1800" dirty="0"/>
              <a:t> </a:t>
            </a:r>
            <a:r>
              <a:rPr lang="fi-FI" sz="1800" dirty="0" err="1"/>
              <a:t>finns</a:t>
            </a:r>
            <a:r>
              <a:rPr lang="fi-FI" sz="1800" dirty="0"/>
              <a:t> </a:t>
            </a:r>
            <a:r>
              <a:rPr lang="fi-FI" sz="1800" dirty="0" err="1"/>
              <a:t>det</a:t>
            </a:r>
            <a:r>
              <a:rPr lang="fi-FI" sz="1800" dirty="0"/>
              <a:t> för </a:t>
            </a:r>
            <a:r>
              <a:rPr lang="fi-FI" sz="1800" dirty="0" err="1"/>
              <a:t>tillfället</a:t>
            </a:r>
            <a:r>
              <a:rPr lang="fi-FI" sz="1800" dirty="0"/>
              <a:t> </a:t>
            </a:r>
            <a:r>
              <a:rPr lang="fi-FI" sz="1800" dirty="0" err="1"/>
              <a:t>lite</a:t>
            </a:r>
            <a:r>
              <a:rPr lang="fi-FI" sz="1800" dirty="0"/>
              <a:t> </a:t>
            </a:r>
            <a:r>
              <a:rPr lang="fi-FI" sz="1800" dirty="0" err="1"/>
              <a:t>kunskap</a:t>
            </a:r>
            <a:r>
              <a:rPr lang="fi-FI" sz="1800" dirty="0"/>
              <a:t> om. </a:t>
            </a:r>
            <a:endParaRPr lang="fi-FI" sz="1800" dirty="0" smtClean="0"/>
          </a:p>
          <a:p>
            <a:pPr lvl="0"/>
            <a:endParaRPr lang="fi-FI" sz="1800" dirty="0" smtClean="0"/>
          </a:p>
          <a:p>
            <a:pPr lvl="0"/>
            <a:r>
              <a:rPr lang="fi-FI" sz="1800" dirty="0" smtClean="0"/>
              <a:t>Av </a:t>
            </a:r>
            <a:r>
              <a:rPr lang="fi-FI" sz="1800" dirty="0"/>
              <a:t>de </a:t>
            </a:r>
            <a:r>
              <a:rPr lang="fi-FI" sz="1800" dirty="0" err="1"/>
              <a:t>servicebrukare</a:t>
            </a:r>
            <a:r>
              <a:rPr lang="fi-FI" sz="1800" dirty="0"/>
              <a:t>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tar</a:t>
            </a:r>
            <a:r>
              <a:rPr lang="fi-FI" sz="1800" dirty="0"/>
              <a:t> del av </a:t>
            </a:r>
            <a:r>
              <a:rPr lang="fi-FI" sz="1800" dirty="0" err="1"/>
              <a:t>det</a:t>
            </a:r>
            <a:r>
              <a:rPr lang="fi-FI" sz="1800" dirty="0"/>
              <a:t> </a:t>
            </a:r>
            <a:r>
              <a:rPr lang="fi-FI" sz="1800" dirty="0" err="1"/>
              <a:t>föreliggande</a:t>
            </a:r>
            <a:r>
              <a:rPr lang="fi-FI" sz="1800" dirty="0"/>
              <a:t> </a:t>
            </a:r>
            <a:r>
              <a:rPr lang="fi-FI" sz="1800" dirty="0" err="1"/>
              <a:t>utvecklingsprojektet</a:t>
            </a:r>
            <a:r>
              <a:rPr lang="fi-FI" sz="1800" dirty="0"/>
              <a:t>, </a:t>
            </a:r>
            <a:r>
              <a:rPr lang="fi-FI" sz="1800" dirty="0" err="1"/>
              <a:t>uppger</a:t>
            </a:r>
            <a:r>
              <a:rPr lang="fi-FI" sz="1800" dirty="0"/>
              <a:t> </a:t>
            </a:r>
            <a:r>
              <a:rPr lang="fi-FI" sz="1800" dirty="0" smtClean="0"/>
              <a:t>43% </a:t>
            </a:r>
            <a:r>
              <a:rPr lang="fi-FI" sz="1800" dirty="0" err="1"/>
              <a:t>sig</a:t>
            </a:r>
            <a:r>
              <a:rPr lang="fi-FI" sz="1800" dirty="0"/>
              <a:t> ha </a:t>
            </a:r>
            <a:r>
              <a:rPr lang="fi-FI" sz="1800" dirty="0" err="1"/>
              <a:t>serviceerfarenheter</a:t>
            </a:r>
            <a:r>
              <a:rPr lang="fi-FI" sz="1800" dirty="0"/>
              <a:t> av </a:t>
            </a:r>
            <a:r>
              <a:rPr lang="fi-FI" sz="1800" dirty="0" err="1"/>
              <a:t>Navigatorn</a:t>
            </a:r>
            <a:r>
              <a:rPr lang="fi-FI" sz="1800" dirty="0"/>
              <a:t>. Ingen av </a:t>
            </a:r>
            <a:r>
              <a:rPr lang="fi-FI" sz="1800" dirty="0" err="1"/>
              <a:t>dem</a:t>
            </a:r>
            <a:r>
              <a:rPr lang="fi-FI" sz="1800" dirty="0"/>
              <a:t> </a:t>
            </a:r>
            <a:r>
              <a:rPr lang="fi-FI" sz="1800" dirty="0" err="1"/>
              <a:t>har</a:t>
            </a:r>
            <a:r>
              <a:rPr lang="fi-FI" sz="1800" dirty="0"/>
              <a:t> </a:t>
            </a:r>
            <a:r>
              <a:rPr lang="fi-FI" sz="1800" dirty="0" err="1"/>
              <a:t>fått</a:t>
            </a:r>
            <a:r>
              <a:rPr lang="fi-FI" sz="1800" dirty="0"/>
              <a:t> </a:t>
            </a:r>
            <a:r>
              <a:rPr lang="fi-FI" sz="1800" dirty="0" err="1"/>
              <a:t>service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svenska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de </a:t>
            </a:r>
            <a:r>
              <a:rPr lang="fi-FI" sz="1800" dirty="0" err="1"/>
              <a:t>förhåller</a:t>
            </a:r>
            <a:r>
              <a:rPr lang="fi-FI" sz="1800" dirty="0"/>
              <a:t> </a:t>
            </a:r>
            <a:r>
              <a:rPr lang="fi-FI" sz="1800" dirty="0" err="1"/>
              <a:t>sig</a:t>
            </a:r>
            <a:r>
              <a:rPr lang="fi-FI" sz="1800" dirty="0"/>
              <a:t> </a:t>
            </a:r>
            <a:r>
              <a:rPr lang="fi-FI" sz="1800" dirty="0" err="1" smtClean="0"/>
              <a:t>något</a:t>
            </a:r>
            <a:r>
              <a:rPr lang="fi-FI" sz="1800" dirty="0" smtClean="0"/>
              <a:t> </a:t>
            </a:r>
            <a:r>
              <a:rPr lang="fi-FI" sz="1800" dirty="0" err="1" smtClean="0"/>
              <a:t>kritiskt</a:t>
            </a:r>
            <a:r>
              <a:rPr lang="fi-FI" sz="1800" dirty="0" smtClean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den</a:t>
            </a:r>
            <a:r>
              <a:rPr lang="fi-FI" sz="1800" dirty="0"/>
              <a:t> </a:t>
            </a:r>
            <a:r>
              <a:rPr lang="fi-FI" sz="1800" dirty="0" err="1"/>
              <a:t>bristande</a:t>
            </a:r>
            <a:r>
              <a:rPr lang="fi-FI" sz="1800" dirty="0"/>
              <a:t> </a:t>
            </a:r>
            <a:r>
              <a:rPr lang="fi-FI" sz="1800" dirty="0" err="1"/>
              <a:t>servicen</a:t>
            </a:r>
            <a:r>
              <a:rPr lang="fi-FI" sz="1800" dirty="0"/>
              <a:t> </a:t>
            </a:r>
            <a:r>
              <a:rPr lang="fi-FI" sz="1800" dirty="0" err="1"/>
              <a:t>på</a:t>
            </a:r>
            <a:r>
              <a:rPr lang="fi-FI" sz="1800" dirty="0"/>
              <a:t> </a:t>
            </a:r>
            <a:r>
              <a:rPr lang="fi-FI" sz="1800" dirty="0" err="1"/>
              <a:t>svenska</a:t>
            </a:r>
            <a:r>
              <a:rPr lang="fi-FI" sz="1800" dirty="0"/>
              <a:t> </a:t>
            </a:r>
            <a:r>
              <a:rPr lang="fi-FI" sz="1800" dirty="0" err="1"/>
              <a:t>inom</a:t>
            </a:r>
            <a:r>
              <a:rPr lang="fi-FI" sz="1800" dirty="0"/>
              <a:t> </a:t>
            </a:r>
            <a:r>
              <a:rPr lang="fi-FI" sz="1800" dirty="0" err="1"/>
              <a:t>Navigatorn</a:t>
            </a:r>
            <a:r>
              <a:rPr lang="fi-FI" sz="1800" dirty="0"/>
              <a:t>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1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Ambitioner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Föreliggande utvecklingsprocess </a:t>
            </a:r>
            <a:r>
              <a:rPr lang="sv-SE" dirty="0"/>
              <a:t>strävar efter att stödja utvecklandet av det tvåspråkiga </a:t>
            </a:r>
            <a:r>
              <a:rPr lang="sv-SE" dirty="0" err="1"/>
              <a:t>Ohjaamo</a:t>
            </a:r>
            <a:r>
              <a:rPr lang="sv-SE" dirty="0"/>
              <a:t>/Navigator-arbetet i syftet att erbjuda svenskspråkig mångsektoriell/mångprofessionell Navigator-service till svenskspråkiga unga vuxna i åldern </a:t>
            </a:r>
            <a:r>
              <a:rPr lang="sv-SE" dirty="0" smtClean="0"/>
              <a:t>15-29 år</a:t>
            </a:r>
            <a:r>
              <a:rPr lang="sv-SE" dirty="0"/>
              <a:t>. </a:t>
            </a:r>
          </a:p>
          <a:p>
            <a:r>
              <a:rPr lang="sv-SE" dirty="0" smtClean="0"/>
              <a:t>Målsättningen </a:t>
            </a:r>
            <a:r>
              <a:rPr lang="sv-SE" dirty="0"/>
              <a:t>är att stärka tillgängligheten av servicen (</a:t>
            </a:r>
            <a:r>
              <a:rPr lang="sv-SE" dirty="0" err="1"/>
              <a:t>palvelun</a:t>
            </a:r>
            <a:r>
              <a:rPr lang="sv-SE" dirty="0"/>
              <a:t> </a:t>
            </a:r>
            <a:r>
              <a:rPr lang="sv-SE" dirty="0" err="1"/>
              <a:t>saavutettavuuden</a:t>
            </a:r>
            <a:r>
              <a:rPr lang="sv-SE" dirty="0"/>
              <a:t> </a:t>
            </a:r>
            <a:r>
              <a:rPr lang="sv-SE" dirty="0" err="1"/>
              <a:t>vahvistaminen</a:t>
            </a:r>
            <a:r>
              <a:rPr lang="sv-SE" dirty="0"/>
              <a:t>) för svenskspråkiga unga </a:t>
            </a:r>
            <a:r>
              <a:rPr lang="sv-SE" dirty="0" smtClean="0"/>
              <a:t>vuxna.</a:t>
            </a:r>
          </a:p>
          <a:p>
            <a:r>
              <a:rPr lang="sv-SE" dirty="0" smtClean="0"/>
              <a:t>Navigator-servicenätverket </a:t>
            </a:r>
            <a:r>
              <a:rPr lang="sv-SE" dirty="0"/>
              <a:t>garanterar service på svenska - de svenskspråkiga unga får service med principen ”service från en lucka”.</a:t>
            </a:r>
          </a:p>
          <a:p>
            <a:r>
              <a:rPr lang="sv-SE" dirty="0" smtClean="0"/>
              <a:t>För </a:t>
            </a:r>
            <a:r>
              <a:rPr lang="sv-SE" dirty="0"/>
              <a:t>att förverkliga detta skapas ett </a:t>
            </a:r>
            <a:r>
              <a:rPr lang="sv-SE" dirty="0" smtClean="0"/>
              <a:t>svenskspråkigt </a:t>
            </a:r>
            <a:r>
              <a:rPr lang="sv-SE" dirty="0"/>
              <a:t>Navigator-samarbetsnätverk i samarbete med det finskspråkiga fältet. </a:t>
            </a:r>
          </a:p>
          <a:p>
            <a:r>
              <a:rPr lang="sv-SE" dirty="0" smtClean="0"/>
              <a:t>Processen </a:t>
            </a:r>
            <a:r>
              <a:rPr lang="sv-SE" dirty="0"/>
              <a:t>resulterar i ett samarbetsnätverk som är väl förankrat i ledning och servicestrukturer där professionella stöder unga vuxna på nya sätt.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Living</a:t>
            </a:r>
            <a:r>
              <a:rPr lang="fi-FI" dirty="0" smtClean="0"/>
              <a:t> </a:t>
            </a:r>
            <a:r>
              <a:rPr lang="fi-FI" dirty="0" err="1" smtClean="0"/>
              <a:t>Lab-processen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förverkligande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801403"/>
              </p:ext>
            </p:extLst>
          </p:nvPr>
        </p:nvGraphicFramePr>
        <p:xfrm>
          <a:off x="457200" y="1196975"/>
          <a:ext cx="11234738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7987004" y="26479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Act</a:t>
            </a:r>
            <a:endParaRPr lang="fi-FI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9293290" y="264794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Plan</a:t>
            </a:r>
            <a:endParaRPr lang="fi-FI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9472826" y="428358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Do</a:t>
            </a:r>
            <a:endParaRPr lang="fi-FI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7892061" y="42919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Check</a:t>
            </a:r>
            <a:endParaRPr lang="fi-FI" b="1" dirty="0"/>
          </a:p>
        </p:txBody>
      </p:sp>
      <p:sp>
        <p:nvSpPr>
          <p:cNvPr id="10" name="Kaarinuoli alas 9"/>
          <p:cNvSpPr/>
          <p:nvPr/>
        </p:nvSpPr>
        <p:spPr>
          <a:xfrm>
            <a:off x="8410473" y="2373811"/>
            <a:ext cx="1015911" cy="364122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Kaarinuoli alas 10"/>
          <p:cNvSpPr/>
          <p:nvPr/>
        </p:nvSpPr>
        <p:spPr>
          <a:xfrm rot="5400000">
            <a:off x="9336512" y="3465834"/>
            <a:ext cx="1065475" cy="44227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Kaarinuoli alas 11"/>
          <p:cNvSpPr/>
          <p:nvPr/>
        </p:nvSpPr>
        <p:spPr>
          <a:xfrm rot="10800000">
            <a:off x="8425985" y="4661323"/>
            <a:ext cx="1046841" cy="438539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inuoli alas 12"/>
          <p:cNvSpPr/>
          <p:nvPr/>
        </p:nvSpPr>
        <p:spPr>
          <a:xfrm rot="16200000">
            <a:off x="7596640" y="3449652"/>
            <a:ext cx="1018674" cy="427831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Living</a:t>
            </a:r>
            <a:r>
              <a:rPr lang="fi-FI" dirty="0" smtClean="0"/>
              <a:t> </a:t>
            </a:r>
            <a:r>
              <a:rPr lang="fi-FI" dirty="0" err="1" smtClean="0"/>
              <a:t>Lab-processen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Lab-processen</a:t>
            </a:r>
            <a:r>
              <a:rPr lang="fi-FI" dirty="0"/>
              <a:t> </a:t>
            </a:r>
            <a:r>
              <a:rPr lang="fi-FI" dirty="0" err="1"/>
              <a:t>utgår</a:t>
            </a:r>
            <a:r>
              <a:rPr lang="fi-FI" dirty="0"/>
              <a:t> </a:t>
            </a:r>
            <a:r>
              <a:rPr lang="fi-FI" dirty="0" err="1"/>
              <a:t>ifrån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Best </a:t>
            </a:r>
            <a:r>
              <a:rPr lang="fi-FI" dirty="0" err="1"/>
              <a:t>Practice</a:t>
            </a:r>
            <a:r>
              <a:rPr lang="fi-FI" dirty="0"/>
              <a:t> </a:t>
            </a:r>
            <a:r>
              <a:rPr lang="fi-FI" dirty="0" err="1"/>
              <a:t>Unit</a:t>
            </a:r>
            <a:r>
              <a:rPr lang="fi-FI" dirty="0"/>
              <a:t> (BPU)-</a:t>
            </a:r>
            <a:r>
              <a:rPr lang="fi-FI" dirty="0" err="1"/>
              <a:t>modellen</a:t>
            </a:r>
            <a:r>
              <a:rPr lang="fi-FI" dirty="0"/>
              <a:t>,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en </a:t>
            </a:r>
            <a:r>
              <a:rPr lang="fi-FI" dirty="0" err="1"/>
              <a:t>modell</a:t>
            </a:r>
            <a:r>
              <a:rPr lang="fi-FI" dirty="0"/>
              <a:t> för </a:t>
            </a:r>
            <a:r>
              <a:rPr lang="fi-FI" dirty="0" err="1"/>
              <a:t>inlärning</a:t>
            </a:r>
            <a:r>
              <a:rPr lang="fi-FI" dirty="0"/>
              <a:t>, </a:t>
            </a:r>
            <a:r>
              <a:rPr lang="fi-FI" dirty="0" err="1"/>
              <a:t>forskning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utveckling</a:t>
            </a:r>
            <a:r>
              <a:rPr lang="fi-FI" dirty="0"/>
              <a:t>. BPU-</a:t>
            </a:r>
            <a:r>
              <a:rPr lang="fi-FI" dirty="0" err="1"/>
              <a:t>modellen</a:t>
            </a:r>
            <a:r>
              <a:rPr lang="fi-FI" dirty="0"/>
              <a:t> </a:t>
            </a:r>
            <a:r>
              <a:rPr lang="fi-FI" dirty="0" err="1"/>
              <a:t>strävar</a:t>
            </a:r>
            <a:r>
              <a:rPr lang="fi-FI" dirty="0"/>
              <a:t> </a:t>
            </a:r>
            <a:r>
              <a:rPr lang="fi-FI" dirty="0" err="1"/>
              <a:t>specifikt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utveckla</a:t>
            </a:r>
            <a:r>
              <a:rPr lang="fi-FI" dirty="0"/>
              <a:t> </a:t>
            </a:r>
            <a:r>
              <a:rPr lang="fi-FI" dirty="0" err="1"/>
              <a:t>professionell</a:t>
            </a:r>
            <a:r>
              <a:rPr lang="fi-FI" dirty="0"/>
              <a:t> </a:t>
            </a:r>
            <a:r>
              <a:rPr lang="fi-FI" dirty="0" err="1"/>
              <a:t>praktik</a:t>
            </a:r>
            <a:r>
              <a:rPr lang="fi-FI" dirty="0"/>
              <a:t> </a:t>
            </a:r>
            <a:r>
              <a:rPr lang="fi-FI" dirty="0" err="1"/>
              <a:t>genom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kombinera</a:t>
            </a:r>
            <a:r>
              <a:rPr lang="fi-FI" dirty="0"/>
              <a:t> </a:t>
            </a:r>
            <a:r>
              <a:rPr lang="fi-FI" dirty="0" err="1"/>
              <a:t>innovation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forskning</a:t>
            </a:r>
            <a:r>
              <a:rPr lang="fi-FI" dirty="0"/>
              <a:t> (</a:t>
            </a:r>
            <a:r>
              <a:rPr lang="fi-FI" dirty="0" err="1"/>
              <a:t>Wilken</a:t>
            </a:r>
            <a:r>
              <a:rPr lang="fi-FI" dirty="0"/>
              <a:t> </a:t>
            </a:r>
            <a:r>
              <a:rPr lang="fi-FI" dirty="0" err="1"/>
              <a:t>m.fl</a:t>
            </a:r>
            <a:r>
              <a:rPr lang="fi-FI" dirty="0"/>
              <a:t>. 2013, 131). </a:t>
            </a:r>
            <a:r>
              <a:rPr lang="fi-FI" dirty="0" err="1"/>
              <a:t>Modellen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tillämpats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exempel</a:t>
            </a:r>
            <a:r>
              <a:rPr lang="fi-FI" dirty="0"/>
              <a:t> i </a:t>
            </a:r>
            <a:r>
              <a:rPr lang="fi-FI" dirty="0" err="1"/>
              <a:t>Nederländerna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</a:t>
            </a:r>
            <a:r>
              <a:rPr lang="fi-FI" dirty="0" err="1"/>
              <a:t>ramen</a:t>
            </a:r>
            <a:r>
              <a:rPr lang="fi-FI" dirty="0"/>
              <a:t> för </a:t>
            </a:r>
            <a:r>
              <a:rPr lang="fi-FI" dirty="0" err="1"/>
              <a:t>utvecklingsprojekt</a:t>
            </a:r>
            <a:r>
              <a:rPr lang="fi-FI" dirty="0"/>
              <a:t>, </a:t>
            </a:r>
            <a:r>
              <a:rPr lang="fi-FI" dirty="0" err="1"/>
              <a:t>där</a:t>
            </a:r>
            <a:r>
              <a:rPr lang="fi-FI" dirty="0"/>
              <a:t> </a:t>
            </a:r>
            <a:r>
              <a:rPr lang="fi-FI" dirty="0" err="1"/>
              <a:t>professionella</a:t>
            </a:r>
            <a:r>
              <a:rPr lang="fi-FI" dirty="0"/>
              <a:t>, </a:t>
            </a:r>
            <a:r>
              <a:rPr lang="fi-FI" dirty="0" err="1"/>
              <a:t>forskare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andra</a:t>
            </a:r>
            <a:r>
              <a:rPr lang="fi-FI" dirty="0"/>
              <a:t> </a:t>
            </a:r>
            <a:r>
              <a:rPr lang="fi-FI" dirty="0" err="1"/>
              <a:t>relevanta</a:t>
            </a:r>
            <a:r>
              <a:rPr lang="fi-FI" dirty="0"/>
              <a:t> </a:t>
            </a:r>
            <a:r>
              <a:rPr lang="fi-FI" dirty="0" err="1"/>
              <a:t>aktörer</a:t>
            </a:r>
            <a:r>
              <a:rPr lang="fi-FI" dirty="0"/>
              <a:t> </a:t>
            </a:r>
            <a:r>
              <a:rPr lang="fi-FI" dirty="0" err="1"/>
              <a:t>samarbetat</a:t>
            </a:r>
            <a:r>
              <a:rPr lang="fi-FI" dirty="0"/>
              <a:t> </a:t>
            </a:r>
            <a:r>
              <a:rPr lang="fi-FI" dirty="0" err="1"/>
              <a:t>kring</a:t>
            </a:r>
            <a:r>
              <a:rPr lang="fi-FI" dirty="0"/>
              <a:t> </a:t>
            </a:r>
            <a:r>
              <a:rPr lang="fi-FI" dirty="0" err="1"/>
              <a:t>utveckling</a:t>
            </a:r>
            <a:r>
              <a:rPr lang="fi-FI" dirty="0"/>
              <a:t> av </a:t>
            </a:r>
            <a:r>
              <a:rPr lang="fi-FI" dirty="0" err="1"/>
              <a:t>praxis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BPU-</a:t>
            </a:r>
            <a:r>
              <a:rPr lang="fi-FI" dirty="0" err="1"/>
              <a:t>processen</a:t>
            </a:r>
            <a:r>
              <a:rPr lang="fi-FI" dirty="0"/>
              <a:t> </a:t>
            </a:r>
            <a:r>
              <a:rPr lang="fi-FI" dirty="0" err="1"/>
              <a:t>strävar</a:t>
            </a:r>
            <a:r>
              <a:rPr lang="fi-FI" dirty="0"/>
              <a:t> </a:t>
            </a:r>
            <a:r>
              <a:rPr lang="fi-FI" dirty="0" err="1"/>
              <a:t>slutligen</a:t>
            </a:r>
            <a:r>
              <a:rPr lang="fi-FI" dirty="0"/>
              <a:t> </a:t>
            </a:r>
            <a:r>
              <a:rPr lang="fi-FI" dirty="0" err="1"/>
              <a:t>efter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förbättra</a:t>
            </a:r>
            <a:r>
              <a:rPr lang="fi-FI" dirty="0"/>
              <a:t> </a:t>
            </a:r>
            <a:r>
              <a:rPr lang="fi-FI" dirty="0" err="1"/>
              <a:t>kommunikationen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dialogen</a:t>
            </a:r>
            <a:r>
              <a:rPr lang="fi-FI" dirty="0"/>
              <a:t> </a:t>
            </a:r>
            <a:r>
              <a:rPr lang="fi-FI" dirty="0" err="1"/>
              <a:t>mellan</a:t>
            </a:r>
            <a:r>
              <a:rPr lang="fi-FI" dirty="0"/>
              <a:t> </a:t>
            </a:r>
            <a:r>
              <a:rPr lang="fi-FI" dirty="0" err="1"/>
              <a:t>centrala</a:t>
            </a:r>
            <a:r>
              <a:rPr lang="fi-FI" dirty="0"/>
              <a:t> </a:t>
            </a:r>
            <a:r>
              <a:rPr lang="fi-FI" dirty="0" err="1"/>
              <a:t>nyckelaktörer</a:t>
            </a:r>
            <a:r>
              <a:rPr lang="fi-FI" dirty="0"/>
              <a:t>. </a:t>
            </a:r>
            <a:r>
              <a:rPr lang="fi-FI" dirty="0" err="1"/>
              <a:t>Tidigare</a:t>
            </a:r>
            <a:r>
              <a:rPr lang="fi-FI" dirty="0"/>
              <a:t> </a:t>
            </a:r>
            <a:r>
              <a:rPr lang="fi-FI" dirty="0" err="1"/>
              <a:t>erfarenheter</a:t>
            </a:r>
            <a:r>
              <a:rPr lang="fi-FI" dirty="0"/>
              <a:t> av </a:t>
            </a:r>
            <a:r>
              <a:rPr lang="fi-FI" dirty="0" err="1"/>
              <a:t>internationella</a:t>
            </a:r>
            <a:r>
              <a:rPr lang="fi-FI" dirty="0"/>
              <a:t> BPU-</a:t>
            </a:r>
            <a:r>
              <a:rPr lang="fi-FI" dirty="0" err="1"/>
              <a:t>processer</a:t>
            </a:r>
            <a:r>
              <a:rPr lang="fi-FI" dirty="0"/>
              <a:t> </a:t>
            </a:r>
            <a:r>
              <a:rPr lang="fi-FI" dirty="0" err="1"/>
              <a:t>visar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denna</a:t>
            </a:r>
            <a:r>
              <a:rPr lang="fi-FI" dirty="0"/>
              <a:t> </a:t>
            </a:r>
            <a:r>
              <a:rPr lang="fi-FI" dirty="0" err="1"/>
              <a:t>typ</a:t>
            </a:r>
            <a:r>
              <a:rPr lang="fi-FI" dirty="0"/>
              <a:t> av </a:t>
            </a:r>
            <a:r>
              <a:rPr lang="fi-FI" dirty="0" err="1"/>
              <a:t>samarbete</a:t>
            </a:r>
            <a:r>
              <a:rPr lang="fi-FI" dirty="0"/>
              <a:t> </a:t>
            </a:r>
            <a:r>
              <a:rPr lang="fi-FI" dirty="0" err="1"/>
              <a:t>resulterade</a:t>
            </a:r>
            <a:r>
              <a:rPr lang="fi-FI" dirty="0"/>
              <a:t> i </a:t>
            </a:r>
            <a:r>
              <a:rPr lang="fi-FI" dirty="0" err="1"/>
              <a:t>större</a:t>
            </a:r>
            <a:r>
              <a:rPr lang="fi-FI" dirty="0"/>
              <a:t> </a:t>
            </a:r>
            <a:r>
              <a:rPr lang="fi-FI" dirty="0" err="1"/>
              <a:t>kunskap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förståelse</a:t>
            </a:r>
            <a:r>
              <a:rPr lang="fi-FI" dirty="0"/>
              <a:t> för </a:t>
            </a:r>
            <a:r>
              <a:rPr lang="fi-FI" dirty="0" err="1"/>
              <a:t>varandras</a:t>
            </a:r>
            <a:r>
              <a:rPr lang="fi-FI" dirty="0"/>
              <a:t> </a:t>
            </a:r>
            <a:r>
              <a:rPr lang="fi-FI" dirty="0" err="1"/>
              <a:t>perspektiv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ståndpunkter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6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Workshopresultat</a:t>
            </a:r>
            <a:r>
              <a:rPr lang="fi-FI" dirty="0" smtClean="0"/>
              <a:t> 12.6.2018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5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Aktörernas</a:t>
            </a:r>
            <a:r>
              <a:rPr lang="fi-FI" dirty="0" smtClean="0"/>
              <a:t> </a:t>
            </a:r>
            <a:r>
              <a:rPr lang="fi-FI" dirty="0" err="1" smtClean="0"/>
              <a:t>styrkor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stöder</a:t>
            </a:r>
            <a:r>
              <a:rPr lang="fi-FI" dirty="0" smtClean="0"/>
              <a:t> </a:t>
            </a:r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gemensamma</a:t>
            </a:r>
            <a:r>
              <a:rPr lang="fi-FI" dirty="0" smtClean="0"/>
              <a:t> </a:t>
            </a:r>
            <a:r>
              <a:rPr lang="fi-FI" dirty="0" err="1" smtClean="0"/>
              <a:t>arbetet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08604"/>
            <a:ext cx="11234738" cy="4979988"/>
          </a:xfrm>
        </p:spPr>
        <p:txBody>
          <a:bodyPr/>
          <a:lstStyle/>
          <a:p>
            <a:r>
              <a:rPr lang="fi-FI" dirty="0" smtClean="0"/>
              <a:t>Vilja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samarbeta</a:t>
            </a:r>
            <a:r>
              <a:rPr lang="fi-FI" dirty="0" smtClean="0"/>
              <a:t>, </a:t>
            </a:r>
            <a:r>
              <a:rPr lang="fi-FI" dirty="0" err="1" smtClean="0"/>
              <a:t>hitta</a:t>
            </a:r>
            <a:r>
              <a:rPr lang="fi-FI" dirty="0" smtClean="0"/>
              <a:t> </a:t>
            </a:r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samarbetssätt</a:t>
            </a:r>
            <a:endParaRPr lang="fi-FI" dirty="0" smtClean="0"/>
          </a:p>
          <a:p>
            <a:r>
              <a:rPr lang="fi-FI" dirty="0" err="1" smtClean="0"/>
              <a:t>Ser</a:t>
            </a:r>
            <a:r>
              <a:rPr lang="fi-FI" dirty="0" smtClean="0"/>
              <a:t> </a:t>
            </a:r>
            <a:r>
              <a:rPr lang="fi-FI" dirty="0" err="1" smtClean="0"/>
              <a:t>nyttan</a:t>
            </a:r>
            <a:r>
              <a:rPr lang="fi-FI" dirty="0" smtClean="0"/>
              <a:t> i </a:t>
            </a:r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mångsektoriella</a:t>
            </a:r>
            <a:r>
              <a:rPr lang="fi-FI" dirty="0" smtClean="0"/>
              <a:t> </a:t>
            </a:r>
            <a:r>
              <a:rPr lang="fi-FI" dirty="0" err="1" smtClean="0"/>
              <a:t>arbetet</a:t>
            </a:r>
            <a:endParaRPr lang="fi-FI" dirty="0" smtClean="0"/>
          </a:p>
          <a:p>
            <a:r>
              <a:rPr lang="fi-FI" dirty="0" err="1" smtClean="0"/>
              <a:t>Arbetar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unga</a:t>
            </a:r>
            <a:r>
              <a:rPr lang="fi-FI" dirty="0" smtClean="0"/>
              <a:t> i fokus</a:t>
            </a:r>
          </a:p>
          <a:p>
            <a:r>
              <a:rPr lang="fi-FI" dirty="0" err="1" smtClean="0"/>
              <a:t>Intresse</a:t>
            </a:r>
            <a:r>
              <a:rPr lang="fi-FI" dirty="0" smtClean="0"/>
              <a:t>, </a:t>
            </a:r>
            <a:r>
              <a:rPr lang="fi-FI" dirty="0" err="1" smtClean="0"/>
              <a:t>kunskap</a:t>
            </a:r>
            <a:r>
              <a:rPr lang="fi-FI" dirty="0" smtClean="0"/>
              <a:t> &amp; </a:t>
            </a:r>
            <a:r>
              <a:rPr lang="fi-FI" dirty="0" err="1" smtClean="0"/>
              <a:t>öppenhet</a:t>
            </a:r>
            <a:endParaRPr lang="fi-FI" dirty="0" smtClean="0"/>
          </a:p>
          <a:p>
            <a:r>
              <a:rPr lang="fi-FI" dirty="0" err="1" smtClean="0"/>
              <a:t>Flexibilitet</a:t>
            </a:r>
            <a:endParaRPr lang="fi-FI" dirty="0" smtClean="0"/>
          </a:p>
          <a:p>
            <a:r>
              <a:rPr lang="fi-FI" dirty="0" smtClean="0"/>
              <a:t>”</a:t>
            </a:r>
            <a:r>
              <a:rPr lang="fi-FI" dirty="0" err="1" smtClean="0"/>
              <a:t>Thinking</a:t>
            </a:r>
            <a:r>
              <a:rPr lang="fi-FI" dirty="0" smtClean="0"/>
              <a:t> outside </a:t>
            </a:r>
            <a:r>
              <a:rPr lang="fi-FI" dirty="0" err="1" smtClean="0"/>
              <a:t>the</a:t>
            </a:r>
            <a:r>
              <a:rPr lang="fi-FI" dirty="0" smtClean="0"/>
              <a:t> box”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0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Fördelar</a:t>
            </a:r>
            <a:r>
              <a:rPr lang="fi-FI" dirty="0" smtClean="0"/>
              <a:t> </a:t>
            </a:r>
            <a:r>
              <a:rPr lang="fi-FI" dirty="0" err="1" smtClean="0"/>
              <a:t>fungerande</a:t>
            </a:r>
            <a:r>
              <a:rPr lang="fi-FI" dirty="0" smtClean="0"/>
              <a:t> </a:t>
            </a:r>
            <a:r>
              <a:rPr lang="fi-FI" dirty="0" err="1" smtClean="0"/>
              <a:t>multiprofessionellt</a:t>
            </a:r>
            <a:r>
              <a:rPr lang="fi-FI" dirty="0" smtClean="0"/>
              <a:t> </a:t>
            </a:r>
            <a:r>
              <a:rPr lang="fi-FI" dirty="0" err="1" smtClean="0"/>
              <a:t>arbete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medföra</a:t>
            </a:r>
            <a:r>
              <a:rPr lang="fi-FI" dirty="0" smtClean="0"/>
              <a:t> – för </a:t>
            </a:r>
            <a:r>
              <a:rPr lang="fi-FI" dirty="0" err="1" smtClean="0"/>
              <a:t>servicebrukare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76690"/>
            <a:ext cx="11234738" cy="4979988"/>
          </a:xfrm>
        </p:spPr>
        <p:txBody>
          <a:bodyPr/>
          <a:lstStyle/>
          <a:p>
            <a:r>
              <a:rPr lang="fi-FI" dirty="0" err="1" smtClean="0"/>
              <a:t>Smidigare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processer</a:t>
            </a:r>
            <a:endParaRPr lang="fi-FI" dirty="0" smtClean="0"/>
          </a:p>
          <a:p>
            <a:r>
              <a:rPr lang="fi-FI" dirty="0" err="1" smtClean="0"/>
              <a:t>Låg</a:t>
            </a:r>
            <a:r>
              <a:rPr lang="fi-FI" dirty="0" smtClean="0"/>
              <a:t> </a:t>
            </a:r>
            <a:r>
              <a:rPr lang="fi-FI" dirty="0" err="1" smtClean="0"/>
              <a:t>tröskel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söka</a:t>
            </a:r>
            <a:r>
              <a:rPr lang="fi-FI" dirty="0" smtClean="0"/>
              <a:t> </a:t>
            </a:r>
            <a:r>
              <a:rPr lang="fi-FI" dirty="0" err="1" smtClean="0"/>
              <a:t>hjälp</a:t>
            </a:r>
            <a:r>
              <a:rPr lang="fi-FI" dirty="0" smtClean="0"/>
              <a:t>,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samma</a:t>
            </a:r>
            <a:r>
              <a:rPr lang="fi-FI" dirty="0" smtClean="0"/>
              <a:t> </a:t>
            </a:r>
            <a:r>
              <a:rPr lang="fi-FI" dirty="0" err="1" smtClean="0"/>
              <a:t>tak</a:t>
            </a:r>
            <a:endParaRPr lang="fi-FI" dirty="0" smtClean="0"/>
          </a:p>
          <a:p>
            <a:r>
              <a:rPr lang="fi-FI" dirty="0" err="1" smtClean="0"/>
              <a:t>Förkortade</a:t>
            </a:r>
            <a:r>
              <a:rPr lang="fi-FI" dirty="0" smtClean="0"/>
              <a:t> </a:t>
            </a:r>
            <a:r>
              <a:rPr lang="fi-FI" dirty="0" err="1" smtClean="0"/>
              <a:t>övergångsskeden</a:t>
            </a:r>
            <a:endParaRPr lang="fi-FI" dirty="0" smtClean="0"/>
          </a:p>
          <a:p>
            <a:r>
              <a:rPr lang="fi-FI" dirty="0" err="1" smtClean="0"/>
              <a:t>Förbättrad</a:t>
            </a:r>
            <a:r>
              <a:rPr lang="fi-FI" dirty="0" smtClean="0"/>
              <a:t> </a:t>
            </a:r>
            <a:r>
              <a:rPr lang="fi-FI" dirty="0" err="1" smtClean="0"/>
              <a:t>tillgång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bredd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servicen</a:t>
            </a:r>
            <a:endParaRPr lang="fi-FI" dirty="0" smtClean="0"/>
          </a:p>
          <a:p>
            <a:r>
              <a:rPr lang="fi-FI" dirty="0" err="1" smtClean="0"/>
              <a:t>Effektivare</a:t>
            </a:r>
            <a:r>
              <a:rPr lang="fi-FI" dirty="0" smtClean="0"/>
              <a:t>, </a:t>
            </a:r>
            <a:r>
              <a:rPr lang="fi-FI" dirty="0" err="1" smtClean="0"/>
              <a:t>bekvämt</a:t>
            </a:r>
            <a:r>
              <a:rPr lang="fi-FI" dirty="0" smtClean="0"/>
              <a:t>, </a:t>
            </a:r>
            <a:r>
              <a:rPr lang="fi-FI" dirty="0" err="1" smtClean="0"/>
              <a:t>tryggt</a:t>
            </a:r>
            <a:r>
              <a:rPr lang="fi-FI" dirty="0" smtClean="0"/>
              <a:t>, </a:t>
            </a:r>
            <a:r>
              <a:rPr lang="fi-FI" dirty="0" err="1" smtClean="0"/>
              <a:t>bättre</a:t>
            </a:r>
            <a:r>
              <a:rPr lang="fi-FI" dirty="0" smtClean="0"/>
              <a:t>, </a:t>
            </a:r>
            <a:r>
              <a:rPr lang="fi-FI" dirty="0" err="1" smtClean="0"/>
              <a:t>snabbare</a:t>
            </a:r>
            <a:endParaRPr lang="fi-FI" dirty="0" smtClean="0"/>
          </a:p>
          <a:p>
            <a:r>
              <a:rPr lang="fi-FI" dirty="0" err="1" smtClean="0"/>
              <a:t>Holistiskt</a:t>
            </a:r>
            <a:r>
              <a:rPr lang="fi-FI" dirty="0" smtClean="0"/>
              <a:t> </a:t>
            </a:r>
            <a:r>
              <a:rPr lang="fi-FI" dirty="0" err="1" smtClean="0"/>
              <a:t>klientperspektiv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Fördelar</a:t>
            </a:r>
            <a:r>
              <a:rPr lang="fi-FI" dirty="0" smtClean="0"/>
              <a:t> </a:t>
            </a:r>
            <a:r>
              <a:rPr lang="fi-FI" dirty="0" err="1" smtClean="0"/>
              <a:t>fungerande</a:t>
            </a:r>
            <a:r>
              <a:rPr lang="fi-FI" dirty="0" smtClean="0"/>
              <a:t> </a:t>
            </a:r>
            <a:r>
              <a:rPr lang="fi-FI" dirty="0" err="1" smtClean="0"/>
              <a:t>multiprofessionellt</a:t>
            </a:r>
            <a:r>
              <a:rPr lang="fi-FI" dirty="0" smtClean="0"/>
              <a:t> </a:t>
            </a:r>
            <a:r>
              <a:rPr lang="fi-FI" dirty="0" err="1" smtClean="0"/>
              <a:t>arbete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medföra</a:t>
            </a:r>
            <a:r>
              <a:rPr lang="fi-FI" dirty="0" smtClean="0"/>
              <a:t> – för </a:t>
            </a:r>
            <a:r>
              <a:rPr lang="fi-FI" dirty="0" err="1" smtClean="0"/>
              <a:t>anställda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76690"/>
            <a:ext cx="11234738" cy="4979988"/>
          </a:xfrm>
        </p:spPr>
        <p:txBody>
          <a:bodyPr/>
          <a:lstStyle/>
          <a:p>
            <a:r>
              <a:rPr lang="fi-FI" dirty="0" err="1" smtClean="0"/>
              <a:t>Delad</a:t>
            </a:r>
            <a:r>
              <a:rPr lang="fi-FI" dirty="0" smtClean="0"/>
              <a:t> </a:t>
            </a:r>
            <a:r>
              <a:rPr lang="fi-FI" dirty="0" err="1" smtClean="0"/>
              <a:t>kunskap</a:t>
            </a:r>
            <a:r>
              <a:rPr lang="fi-FI" dirty="0" smtClean="0"/>
              <a:t>, </a:t>
            </a:r>
            <a:r>
              <a:rPr lang="fi-FI" dirty="0" err="1" smtClean="0"/>
              <a:t>delat</a:t>
            </a:r>
            <a:r>
              <a:rPr lang="fi-FI" dirty="0" smtClean="0"/>
              <a:t> </a:t>
            </a:r>
            <a:r>
              <a:rPr lang="fi-FI" dirty="0" err="1" smtClean="0"/>
              <a:t>ansvar</a:t>
            </a:r>
            <a:endParaRPr lang="fi-FI" dirty="0" smtClean="0"/>
          </a:p>
          <a:p>
            <a:r>
              <a:rPr lang="fi-FI" dirty="0" err="1" smtClean="0"/>
              <a:t>Bredda</a:t>
            </a:r>
            <a:r>
              <a:rPr lang="fi-FI" dirty="0" smtClean="0"/>
              <a:t> </a:t>
            </a:r>
            <a:r>
              <a:rPr lang="fi-FI" dirty="0" err="1" smtClean="0"/>
              <a:t>det</a:t>
            </a:r>
            <a:r>
              <a:rPr lang="fi-FI" dirty="0" smtClean="0"/>
              <a:t> </a:t>
            </a:r>
            <a:r>
              <a:rPr lang="fi-FI" dirty="0" err="1" smtClean="0"/>
              <a:t>egna</a:t>
            </a:r>
            <a:r>
              <a:rPr lang="fi-FI" dirty="0" smtClean="0"/>
              <a:t> </a:t>
            </a:r>
            <a:r>
              <a:rPr lang="fi-FI" dirty="0" err="1" smtClean="0"/>
              <a:t>kunnande</a:t>
            </a:r>
            <a:r>
              <a:rPr lang="fi-FI" dirty="0" smtClean="0"/>
              <a:t>, </a:t>
            </a:r>
            <a:r>
              <a:rPr lang="fi-FI" dirty="0" err="1" smtClean="0"/>
              <a:t>lära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av </a:t>
            </a:r>
            <a:r>
              <a:rPr lang="fi-FI" dirty="0" err="1" smtClean="0"/>
              <a:t>andra</a:t>
            </a:r>
            <a:endParaRPr lang="fi-FI" dirty="0" smtClean="0"/>
          </a:p>
          <a:p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perspektiv</a:t>
            </a:r>
            <a:endParaRPr lang="fi-FI" dirty="0" smtClean="0"/>
          </a:p>
          <a:p>
            <a:r>
              <a:rPr lang="fi-FI" dirty="0" err="1" smtClean="0"/>
              <a:t>Minskar</a:t>
            </a:r>
            <a:r>
              <a:rPr lang="fi-FI" dirty="0" smtClean="0"/>
              <a:t> </a:t>
            </a:r>
            <a:r>
              <a:rPr lang="fi-FI" dirty="0" err="1" smtClean="0"/>
              <a:t>stress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8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Fördelar</a:t>
            </a:r>
            <a:r>
              <a:rPr lang="fi-FI" dirty="0" smtClean="0"/>
              <a:t> </a:t>
            </a:r>
            <a:r>
              <a:rPr lang="fi-FI" dirty="0" err="1" smtClean="0"/>
              <a:t>fungerande</a:t>
            </a:r>
            <a:r>
              <a:rPr lang="fi-FI" dirty="0" smtClean="0"/>
              <a:t> </a:t>
            </a:r>
            <a:r>
              <a:rPr lang="fi-FI" dirty="0" err="1" smtClean="0"/>
              <a:t>multiprofessionellt</a:t>
            </a:r>
            <a:r>
              <a:rPr lang="fi-FI" dirty="0" smtClean="0"/>
              <a:t> </a:t>
            </a:r>
            <a:r>
              <a:rPr lang="fi-FI" dirty="0" err="1" smtClean="0"/>
              <a:t>arbete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medföra</a:t>
            </a:r>
            <a:r>
              <a:rPr lang="fi-FI" dirty="0" smtClean="0"/>
              <a:t> – för </a:t>
            </a:r>
            <a:r>
              <a:rPr lang="fi-FI" dirty="0" err="1" smtClean="0"/>
              <a:t>organisationen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76690"/>
            <a:ext cx="11234738" cy="4979988"/>
          </a:xfrm>
        </p:spPr>
        <p:txBody>
          <a:bodyPr/>
          <a:lstStyle/>
          <a:p>
            <a:r>
              <a:rPr lang="fi-FI" dirty="0" err="1" smtClean="0"/>
              <a:t>Smidigare</a:t>
            </a:r>
            <a:r>
              <a:rPr lang="fi-FI" dirty="0" smtClean="0"/>
              <a:t> </a:t>
            </a:r>
            <a:r>
              <a:rPr lang="fi-FI" dirty="0" err="1" smtClean="0"/>
              <a:t>arbetssätt</a:t>
            </a:r>
            <a:endParaRPr lang="fi-FI" dirty="0" smtClean="0"/>
          </a:p>
          <a:p>
            <a:r>
              <a:rPr lang="fi-FI" dirty="0" err="1" smtClean="0"/>
              <a:t>Synergieffekter</a:t>
            </a:r>
            <a:endParaRPr lang="fi-FI" dirty="0" smtClean="0"/>
          </a:p>
          <a:p>
            <a:r>
              <a:rPr lang="fi-FI" dirty="0" err="1" smtClean="0"/>
              <a:t>Kännedom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 i </a:t>
            </a:r>
            <a:r>
              <a:rPr lang="fi-FI" dirty="0" err="1" smtClean="0"/>
              <a:t>nätverken</a:t>
            </a:r>
            <a:endParaRPr lang="fi-FI" dirty="0" smtClean="0"/>
          </a:p>
          <a:p>
            <a:r>
              <a:rPr lang="fi-FI" dirty="0" err="1" smtClean="0"/>
              <a:t>Effektivitet</a:t>
            </a:r>
            <a:endParaRPr lang="fi-FI" dirty="0" smtClean="0"/>
          </a:p>
          <a:p>
            <a:r>
              <a:rPr lang="fi-FI" dirty="0" err="1" smtClean="0"/>
              <a:t>Gemensam</a:t>
            </a:r>
            <a:r>
              <a:rPr lang="fi-FI" dirty="0" smtClean="0"/>
              <a:t> </a:t>
            </a:r>
            <a:r>
              <a:rPr lang="fi-FI" dirty="0" err="1" smtClean="0"/>
              <a:t>marknadsföring</a:t>
            </a:r>
            <a:endParaRPr lang="fi-FI" dirty="0" smtClean="0"/>
          </a:p>
          <a:p>
            <a:r>
              <a:rPr lang="fi-FI" dirty="0" err="1" smtClean="0"/>
              <a:t>Bättre</a:t>
            </a:r>
            <a:r>
              <a:rPr lang="fi-FI" dirty="0" smtClean="0"/>
              <a:t> </a:t>
            </a:r>
            <a:r>
              <a:rPr lang="fi-FI" dirty="0" err="1" smtClean="0"/>
              <a:t>resultat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1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9575"/>
            <a:ext cx="11234738" cy="787400"/>
          </a:xfrm>
        </p:spPr>
        <p:txBody>
          <a:bodyPr/>
          <a:lstStyle/>
          <a:p>
            <a:r>
              <a:rPr lang="fi-FI" dirty="0" err="1" smtClean="0"/>
              <a:t>Behov</a:t>
            </a:r>
            <a:r>
              <a:rPr lang="fi-FI" dirty="0" smtClean="0"/>
              <a:t> av </a:t>
            </a:r>
            <a:r>
              <a:rPr lang="fi-FI" dirty="0" err="1" smtClean="0"/>
              <a:t>gemensamma</a:t>
            </a:r>
            <a:r>
              <a:rPr lang="fi-FI" dirty="0" smtClean="0"/>
              <a:t> </a:t>
            </a:r>
            <a:r>
              <a:rPr lang="fi-FI" dirty="0" err="1" smtClean="0"/>
              <a:t>insatser</a:t>
            </a:r>
            <a:r>
              <a:rPr lang="fi-FI" dirty="0" smtClean="0"/>
              <a:t> för </a:t>
            </a:r>
            <a:r>
              <a:rPr lang="fi-FI" dirty="0" err="1" smtClean="0"/>
              <a:t>servicebrukarens</a:t>
            </a:r>
            <a:r>
              <a:rPr lang="fi-FI" dirty="0" smtClean="0"/>
              <a:t> </a:t>
            </a:r>
            <a:r>
              <a:rPr lang="fi-FI" dirty="0" err="1" smtClean="0"/>
              <a:t>bästa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84803"/>
            <a:ext cx="11234738" cy="4979988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i-FI" dirty="0" err="1"/>
              <a:t>Bättre</a:t>
            </a:r>
            <a:r>
              <a:rPr lang="fi-FI" dirty="0"/>
              <a:t> </a:t>
            </a:r>
            <a:r>
              <a:rPr lang="fi-FI" dirty="0" err="1"/>
              <a:t>kontakt</a:t>
            </a:r>
            <a:r>
              <a:rPr lang="fi-FI" dirty="0"/>
              <a:t> </a:t>
            </a:r>
            <a:r>
              <a:rPr lang="fi-FI" dirty="0" err="1"/>
              <a:t>mellan</a:t>
            </a:r>
            <a:r>
              <a:rPr lang="fi-FI" dirty="0"/>
              <a:t> </a:t>
            </a:r>
            <a:r>
              <a:rPr lang="fi-FI" dirty="0" err="1"/>
              <a:t>aktörer</a:t>
            </a:r>
            <a:r>
              <a:rPr lang="fi-FI" dirty="0"/>
              <a:t>, </a:t>
            </a:r>
            <a:r>
              <a:rPr lang="fi-FI" dirty="0" err="1"/>
              <a:t>smidigare</a:t>
            </a:r>
            <a:r>
              <a:rPr lang="fi-FI" dirty="0"/>
              <a:t> </a:t>
            </a:r>
            <a:r>
              <a:rPr lang="fi-FI" dirty="0" err="1"/>
              <a:t>övergångar</a:t>
            </a:r>
            <a:r>
              <a:rPr lang="fi-FI" dirty="0"/>
              <a:t> </a:t>
            </a:r>
            <a:r>
              <a:rPr lang="fi-FI" dirty="0" err="1"/>
              <a:t>mellan</a:t>
            </a:r>
            <a:r>
              <a:rPr lang="fi-FI" dirty="0"/>
              <a:t> </a:t>
            </a:r>
            <a:r>
              <a:rPr lang="fi-FI" dirty="0" err="1"/>
              <a:t>tjänster</a:t>
            </a:r>
            <a:r>
              <a:rPr lang="fi-FI" dirty="0"/>
              <a:t> </a:t>
            </a:r>
            <a:r>
              <a:rPr lang="fi-FI" dirty="0" err="1" smtClean="0"/>
              <a:t>Gemensamt</a:t>
            </a:r>
            <a:r>
              <a:rPr lang="fi-FI" dirty="0" smtClean="0"/>
              <a:t> forum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kommunikationskanal</a:t>
            </a:r>
            <a:r>
              <a:rPr lang="fi-FI" dirty="0" smtClean="0"/>
              <a:t> för de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jobbar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unga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svenska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514350" indent="-514350">
              <a:buFont typeface="+mj-lt"/>
              <a:buAutoNum type="romanUcPeriod"/>
            </a:pPr>
            <a:r>
              <a:rPr lang="fi-FI" dirty="0" err="1"/>
              <a:t>Tydliggörande</a:t>
            </a:r>
            <a:r>
              <a:rPr lang="fi-FI" dirty="0"/>
              <a:t> av </a:t>
            </a:r>
            <a:r>
              <a:rPr lang="fi-FI" dirty="0" err="1"/>
              <a:t>roller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rollfördelning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Uppluckring</a:t>
            </a:r>
            <a:r>
              <a:rPr lang="fi-FI" dirty="0"/>
              <a:t> av </a:t>
            </a:r>
            <a:r>
              <a:rPr lang="fi-FI" dirty="0" err="1" smtClean="0"/>
              <a:t>organisationsgränser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  <a:p>
            <a:pPr marL="514350" indent="-514350">
              <a:buFont typeface="+mj-lt"/>
              <a:buAutoNum type="romanUcPeriod"/>
            </a:pPr>
            <a:r>
              <a:rPr lang="fi-FI" dirty="0" err="1" smtClean="0"/>
              <a:t>Aktivare</a:t>
            </a:r>
            <a:r>
              <a:rPr lang="fi-FI" dirty="0" smtClean="0"/>
              <a:t> </a:t>
            </a:r>
            <a:r>
              <a:rPr lang="fi-FI" dirty="0" err="1" smtClean="0"/>
              <a:t>kommunikation</a:t>
            </a:r>
            <a:r>
              <a:rPr lang="fi-FI" dirty="0" smtClean="0"/>
              <a:t> </a:t>
            </a:r>
            <a:r>
              <a:rPr lang="fi-FI" dirty="0" err="1" smtClean="0"/>
              <a:t>mellan</a:t>
            </a:r>
            <a:r>
              <a:rPr lang="fi-FI" dirty="0" smtClean="0"/>
              <a:t> </a:t>
            </a:r>
            <a:r>
              <a:rPr lang="fi-FI" dirty="0" err="1" smtClean="0"/>
              <a:t>ledning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praktiker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0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Program 25.9.2018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sv-FI" sz="2800" dirty="0"/>
              <a:t>8.30-9.00 Kaffe</a:t>
            </a:r>
          </a:p>
          <a:p>
            <a:pPr marL="0" indent="0">
              <a:buNone/>
            </a:pPr>
            <a:r>
              <a:rPr lang="sv-FI" sz="2800" b="1" dirty="0"/>
              <a:t>9.00 </a:t>
            </a:r>
            <a:r>
              <a:rPr lang="sv-FI" sz="2800" dirty="0"/>
              <a:t>Välkommen Frida Westerback &amp; Ilse Julkunen (Mathilda Wrede-institutet, Helsingfors universitet)</a:t>
            </a:r>
          </a:p>
          <a:p>
            <a:pPr marL="0" indent="0">
              <a:buNone/>
            </a:pPr>
            <a:r>
              <a:rPr lang="sv-FI" sz="2800" b="1" dirty="0"/>
              <a:t>9.10</a:t>
            </a:r>
            <a:r>
              <a:rPr lang="sv-FI" sz="2800" dirty="0"/>
              <a:t> Prof. Judith Metz (</a:t>
            </a:r>
            <a:r>
              <a:rPr lang="sv-FI" sz="2800" dirty="0" err="1"/>
              <a:t>Hogeschool</a:t>
            </a:r>
            <a:r>
              <a:rPr lang="sv-FI" sz="2800" dirty="0"/>
              <a:t> van Amsterdam): </a:t>
            </a:r>
            <a:r>
              <a:rPr lang="sv-FI" sz="2800" dirty="0" err="1"/>
              <a:t>Living</a:t>
            </a:r>
            <a:r>
              <a:rPr lang="sv-FI" sz="2800" dirty="0"/>
              <a:t> </a:t>
            </a:r>
            <a:r>
              <a:rPr lang="sv-FI" sz="2800" dirty="0" err="1"/>
              <a:t>Labs</a:t>
            </a:r>
            <a:r>
              <a:rPr lang="sv-FI" sz="2800" dirty="0"/>
              <a:t> as </a:t>
            </a:r>
            <a:r>
              <a:rPr lang="sv-FI" sz="2800" dirty="0" err="1"/>
              <a:t>Spaces</a:t>
            </a:r>
            <a:r>
              <a:rPr lang="sv-FI" sz="2800" dirty="0"/>
              <a:t> for </a:t>
            </a:r>
            <a:r>
              <a:rPr lang="sv-FI" sz="2800" dirty="0" err="1"/>
              <a:t>Knowledge</a:t>
            </a:r>
            <a:r>
              <a:rPr lang="sv-FI" sz="2800" dirty="0"/>
              <a:t> </a:t>
            </a:r>
            <a:r>
              <a:rPr lang="sv-FI" sz="2800" dirty="0" err="1"/>
              <a:t>Production</a:t>
            </a:r>
            <a:r>
              <a:rPr lang="sv-FI" sz="2800" dirty="0"/>
              <a:t>, </a:t>
            </a:r>
            <a:r>
              <a:rPr lang="sv-FI" sz="2800" dirty="0" err="1"/>
              <a:t>Education</a:t>
            </a:r>
            <a:r>
              <a:rPr lang="sv-FI" sz="2800" dirty="0"/>
              <a:t> and </a:t>
            </a:r>
            <a:r>
              <a:rPr lang="sv-FI" sz="2800" dirty="0" err="1"/>
              <a:t>Practice</a:t>
            </a:r>
            <a:r>
              <a:rPr lang="sv-FI" sz="2800" dirty="0"/>
              <a:t> Innovation</a:t>
            </a:r>
          </a:p>
          <a:p>
            <a:pPr marL="0" indent="0">
              <a:buNone/>
            </a:pPr>
            <a:r>
              <a:rPr lang="sv-FI" sz="2800" b="1" dirty="0"/>
              <a:t>10.10</a:t>
            </a:r>
            <a:r>
              <a:rPr lang="sv-FI" sz="2800" dirty="0"/>
              <a:t> Paus </a:t>
            </a:r>
          </a:p>
          <a:p>
            <a:pPr marL="0" indent="0">
              <a:buNone/>
            </a:pPr>
            <a:r>
              <a:rPr lang="sv-FI" sz="2800" b="1" dirty="0"/>
              <a:t>10.25</a:t>
            </a:r>
            <a:r>
              <a:rPr lang="sv-FI" sz="2800" dirty="0"/>
              <a:t> Mot ett heltäckande tvåspråkigt Navigator-nätverk? Inledande workshopsresultat &amp; presentation av projektdesign</a:t>
            </a:r>
          </a:p>
          <a:p>
            <a:pPr marL="0" indent="0">
              <a:buNone/>
            </a:pPr>
            <a:r>
              <a:rPr lang="sv-FI" sz="2800" b="1" dirty="0"/>
              <a:t>10.45</a:t>
            </a:r>
            <a:r>
              <a:rPr lang="sv-FI" sz="2800" dirty="0"/>
              <a:t> Workshoparbete </a:t>
            </a:r>
          </a:p>
          <a:p>
            <a:pPr marL="0" indent="0">
              <a:buNone/>
            </a:pPr>
            <a:r>
              <a:rPr lang="sv-FI" sz="2800" b="1" dirty="0"/>
              <a:t>11.45</a:t>
            </a:r>
            <a:r>
              <a:rPr lang="sv-FI" sz="2800" dirty="0"/>
              <a:t> Avslutning</a:t>
            </a:r>
          </a:p>
          <a:p>
            <a:pPr marL="0" indent="0">
              <a:buNone/>
            </a:pPr>
            <a:r>
              <a:rPr lang="sv-FI" i="1" dirty="0"/>
              <a:t> </a:t>
            </a: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9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förverkliga</a:t>
            </a:r>
            <a:r>
              <a:rPr lang="fi-FI" dirty="0" smtClean="0"/>
              <a:t> </a:t>
            </a:r>
            <a:r>
              <a:rPr lang="fi-FI" dirty="0" err="1" smtClean="0"/>
              <a:t>meningsfulla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gemensamma</a:t>
            </a:r>
            <a:r>
              <a:rPr lang="fi-FI" dirty="0" smtClean="0"/>
              <a:t> </a:t>
            </a:r>
            <a:r>
              <a:rPr lang="fi-FI" dirty="0" err="1" smtClean="0"/>
              <a:t>insatser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09347"/>
            <a:ext cx="11234738" cy="4979988"/>
          </a:xfrm>
        </p:spPr>
        <p:txBody>
          <a:bodyPr/>
          <a:lstStyle/>
          <a:p>
            <a:r>
              <a:rPr lang="fi-FI" dirty="0" err="1" smtClean="0"/>
              <a:t>Servicekarta</a:t>
            </a:r>
            <a:r>
              <a:rPr lang="fi-FI" dirty="0" smtClean="0"/>
              <a:t> </a:t>
            </a:r>
            <a:r>
              <a:rPr lang="fi-FI" dirty="0" err="1" smtClean="0"/>
              <a:t>över</a:t>
            </a:r>
            <a:r>
              <a:rPr lang="fi-FI" dirty="0" smtClean="0"/>
              <a:t> </a:t>
            </a:r>
            <a:r>
              <a:rPr lang="fi-FI" dirty="0" err="1" smtClean="0"/>
              <a:t>svensk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(</a:t>
            </a:r>
            <a:r>
              <a:rPr lang="fi-FI" dirty="0" err="1" smtClean="0"/>
              <a:t>inkl</a:t>
            </a:r>
            <a:r>
              <a:rPr lang="fi-FI" dirty="0" smtClean="0"/>
              <a:t>. </a:t>
            </a:r>
            <a:r>
              <a:rPr lang="fi-FI" dirty="0" err="1"/>
              <a:t>k</a:t>
            </a:r>
            <a:r>
              <a:rPr lang="fi-FI" dirty="0" err="1" smtClean="0"/>
              <a:t>ontaktuppgifter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Kartläggning</a:t>
            </a:r>
            <a:r>
              <a:rPr lang="fi-FI" dirty="0" smtClean="0"/>
              <a:t> av de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nätverken</a:t>
            </a:r>
            <a:endParaRPr lang="fi-FI" dirty="0" smtClean="0"/>
          </a:p>
          <a:p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ledningen</a:t>
            </a:r>
            <a:r>
              <a:rPr lang="fi-FI" dirty="0" smtClean="0"/>
              <a:t> </a:t>
            </a:r>
            <a:r>
              <a:rPr lang="fi-FI" dirty="0" err="1" smtClean="0"/>
              <a:t>lyssnar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arbetstagarnas</a:t>
            </a:r>
            <a:r>
              <a:rPr lang="fi-FI" dirty="0" smtClean="0"/>
              <a:t> </a:t>
            </a:r>
            <a:r>
              <a:rPr lang="fi-FI" dirty="0" err="1" smtClean="0"/>
              <a:t>önskemål</a:t>
            </a:r>
            <a:r>
              <a:rPr lang="fi-FI" dirty="0" smtClean="0"/>
              <a:t> </a:t>
            </a:r>
            <a:r>
              <a:rPr lang="fi-FI" dirty="0" err="1" smtClean="0"/>
              <a:t>gällande</a:t>
            </a:r>
            <a:r>
              <a:rPr lang="fi-FI" dirty="0" smtClean="0"/>
              <a:t> </a:t>
            </a:r>
            <a:r>
              <a:rPr lang="fi-FI" dirty="0" err="1" smtClean="0"/>
              <a:t>processer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7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Vilka</a:t>
            </a:r>
            <a:r>
              <a:rPr lang="fi-FI" dirty="0" smtClean="0"/>
              <a:t> </a:t>
            </a:r>
            <a:r>
              <a:rPr lang="fi-FI" dirty="0" err="1" smtClean="0"/>
              <a:t>aktörer</a:t>
            </a:r>
            <a:r>
              <a:rPr lang="fi-FI" dirty="0" smtClean="0"/>
              <a:t> </a:t>
            </a:r>
            <a:r>
              <a:rPr lang="fi-FI" dirty="0" err="1" smtClean="0"/>
              <a:t>behövs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 err="1" smtClean="0"/>
              <a:t>Hälsovård</a:t>
            </a:r>
            <a:r>
              <a:rPr lang="fi-FI" sz="2800" dirty="0" smtClean="0"/>
              <a:t> (</a:t>
            </a:r>
            <a:r>
              <a:rPr lang="fi-FI" sz="2800" dirty="0" err="1" smtClean="0"/>
              <a:t>hälsostation</a:t>
            </a:r>
            <a:r>
              <a:rPr lang="fi-FI" sz="2800" dirty="0" smtClean="0"/>
              <a:t>, psykiatri) </a:t>
            </a:r>
            <a:r>
              <a:rPr lang="fi-FI" sz="2800" dirty="0"/>
              <a:t>5/5</a:t>
            </a:r>
          </a:p>
          <a:p>
            <a:pPr marL="0" indent="0">
              <a:buNone/>
            </a:pPr>
            <a:r>
              <a:rPr lang="fi-FI" sz="2800" dirty="0" smtClean="0"/>
              <a:t>TE-</a:t>
            </a:r>
            <a:r>
              <a:rPr lang="fi-FI" sz="2800" dirty="0" err="1" smtClean="0"/>
              <a:t>tjänster</a:t>
            </a:r>
            <a:r>
              <a:rPr lang="fi-FI" sz="2800" dirty="0" smtClean="0"/>
              <a:t> 4/5</a:t>
            </a:r>
          </a:p>
          <a:p>
            <a:pPr marL="0" indent="0">
              <a:buNone/>
            </a:pPr>
            <a:r>
              <a:rPr lang="fi-FI" sz="2800" dirty="0" err="1" smtClean="0"/>
              <a:t>Socialservice</a:t>
            </a:r>
            <a:r>
              <a:rPr lang="fi-FI" sz="2800" dirty="0" smtClean="0"/>
              <a:t> 4/5</a:t>
            </a:r>
          </a:p>
          <a:p>
            <a:pPr marL="0" indent="0">
              <a:buNone/>
            </a:pPr>
            <a:r>
              <a:rPr lang="fi-FI" sz="2800" dirty="0" err="1"/>
              <a:t>Sveps</a:t>
            </a:r>
            <a:r>
              <a:rPr lang="fi-FI" sz="2800" dirty="0"/>
              <a:t> </a:t>
            </a:r>
            <a:r>
              <a:rPr lang="fi-FI" sz="2800" dirty="0" smtClean="0"/>
              <a:t>4/5</a:t>
            </a:r>
          </a:p>
          <a:p>
            <a:pPr marL="0" indent="0">
              <a:buNone/>
            </a:pPr>
            <a:r>
              <a:rPr lang="fi-FI" sz="2800" dirty="0"/>
              <a:t>FPA 4/5</a:t>
            </a:r>
          </a:p>
          <a:p>
            <a:pPr marL="0" indent="0">
              <a:buNone/>
            </a:pPr>
            <a:r>
              <a:rPr lang="fi-FI" sz="2800" dirty="0" err="1" smtClean="0"/>
              <a:t>Navigatorn</a:t>
            </a:r>
            <a:r>
              <a:rPr lang="fi-FI" sz="2800" dirty="0" smtClean="0"/>
              <a:t> 3/5</a:t>
            </a:r>
          </a:p>
          <a:p>
            <a:pPr marL="0" indent="0">
              <a:buNone/>
            </a:pPr>
            <a:r>
              <a:rPr lang="fi-FI" sz="2800" dirty="0" err="1" smtClean="0"/>
              <a:t>Krisjouren</a:t>
            </a:r>
            <a:r>
              <a:rPr lang="fi-FI" sz="2800" dirty="0" smtClean="0"/>
              <a:t> för </a:t>
            </a:r>
            <a:r>
              <a:rPr lang="fi-FI" sz="2800" dirty="0" err="1" smtClean="0"/>
              <a:t>unga</a:t>
            </a:r>
            <a:r>
              <a:rPr lang="fi-FI" sz="2800" dirty="0" smtClean="0"/>
              <a:t> 3/5</a:t>
            </a:r>
          </a:p>
          <a:p>
            <a:pPr marL="0" indent="0">
              <a:buNone/>
            </a:pPr>
            <a:r>
              <a:rPr lang="fi-FI" sz="2800" dirty="0" err="1" smtClean="0"/>
              <a:t>Uppsökande</a:t>
            </a:r>
            <a:r>
              <a:rPr lang="fi-FI" sz="2800" dirty="0" smtClean="0"/>
              <a:t> </a:t>
            </a:r>
            <a:r>
              <a:rPr lang="fi-FI" sz="2800" dirty="0" err="1" smtClean="0"/>
              <a:t>ungdomsarbete</a:t>
            </a:r>
            <a:r>
              <a:rPr lang="fi-FI" sz="2800" dirty="0"/>
              <a:t> </a:t>
            </a:r>
            <a:r>
              <a:rPr lang="fi-FI" sz="2800" dirty="0" smtClean="0"/>
              <a:t>(</a:t>
            </a:r>
            <a:r>
              <a:rPr lang="fi-FI" sz="2800" dirty="0" err="1" smtClean="0"/>
              <a:t>Sveps</a:t>
            </a:r>
            <a:r>
              <a:rPr lang="fi-FI" sz="2800" dirty="0" smtClean="0"/>
              <a:t>) 3/5</a:t>
            </a:r>
          </a:p>
          <a:p>
            <a:pPr marL="0" indent="0">
              <a:buNone/>
            </a:pPr>
            <a:r>
              <a:rPr lang="fi-FI" sz="2800" dirty="0" err="1" smtClean="0"/>
              <a:t>Studiehandledare</a:t>
            </a:r>
            <a:r>
              <a:rPr lang="fi-FI" sz="2800" dirty="0" smtClean="0"/>
              <a:t> 1/5</a:t>
            </a:r>
            <a:endParaRPr lang="fi-FI" sz="2800" dirty="0"/>
          </a:p>
          <a:p>
            <a:pPr marL="0" indent="0">
              <a:buNone/>
            </a:pPr>
            <a:r>
              <a:rPr lang="fi-FI" sz="2800" dirty="0" err="1" smtClean="0"/>
              <a:t>Anhöriga</a:t>
            </a:r>
            <a:r>
              <a:rPr lang="fi-FI" sz="2800" dirty="0" smtClean="0"/>
              <a:t> 1/5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3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9575"/>
            <a:ext cx="11234738" cy="787400"/>
          </a:xfrm>
        </p:spPr>
        <p:txBody>
          <a:bodyPr/>
          <a:lstStyle/>
          <a:p>
            <a:r>
              <a:rPr lang="fi-FI" sz="2800" dirty="0" err="1" smtClean="0"/>
              <a:t>Utfall</a:t>
            </a:r>
            <a:r>
              <a:rPr lang="fi-FI" sz="2800" dirty="0" smtClean="0"/>
              <a:t>/</a:t>
            </a:r>
            <a:r>
              <a:rPr lang="fi-FI" sz="2800" dirty="0" err="1" smtClean="0"/>
              <a:t>resultat</a:t>
            </a:r>
            <a:r>
              <a:rPr lang="fi-FI" sz="2800" dirty="0" smtClean="0"/>
              <a:t> </a:t>
            </a:r>
            <a:r>
              <a:rPr lang="fi-FI" sz="2800" dirty="0" err="1" smtClean="0"/>
              <a:t>och</a:t>
            </a:r>
            <a:r>
              <a:rPr lang="fi-FI" sz="2800" dirty="0" smtClean="0"/>
              <a:t> </a:t>
            </a:r>
            <a:r>
              <a:rPr lang="fi-FI" sz="2800" dirty="0" err="1" smtClean="0"/>
              <a:t>produkter</a:t>
            </a:r>
            <a:r>
              <a:rPr lang="fi-FI" sz="2800" dirty="0" smtClean="0"/>
              <a:t> </a:t>
            </a:r>
            <a:r>
              <a:rPr lang="fi-FI" sz="2800" dirty="0" err="1" smtClean="0"/>
              <a:t>så</a:t>
            </a:r>
            <a:r>
              <a:rPr lang="fi-FI" sz="2800" dirty="0" smtClean="0"/>
              <a:t> </a:t>
            </a:r>
            <a:r>
              <a:rPr lang="fi-FI" sz="2800" dirty="0" err="1" smtClean="0"/>
              <a:t>här</a:t>
            </a:r>
            <a:r>
              <a:rPr lang="fi-FI" sz="2800" dirty="0" smtClean="0"/>
              <a:t> </a:t>
            </a:r>
            <a:r>
              <a:rPr lang="fi-FI" sz="2800" dirty="0" err="1" smtClean="0"/>
              <a:t>långt</a:t>
            </a:r>
            <a:endParaRPr lang="fi-FI" sz="280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584010"/>
              </p:ext>
            </p:extLst>
          </p:nvPr>
        </p:nvGraphicFramePr>
        <p:xfrm>
          <a:off x="457200" y="1196975"/>
          <a:ext cx="11234738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2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9575"/>
            <a:ext cx="11234738" cy="787400"/>
          </a:xfrm>
        </p:spPr>
        <p:txBody>
          <a:bodyPr/>
          <a:lstStyle/>
          <a:p>
            <a:r>
              <a:rPr lang="fi-FI" sz="2800" dirty="0" err="1" smtClean="0"/>
              <a:t>Spridning</a:t>
            </a:r>
            <a:r>
              <a:rPr lang="fi-FI" sz="2800" dirty="0" smtClean="0"/>
              <a:t> av </a:t>
            </a:r>
            <a:r>
              <a:rPr lang="fi-FI" sz="2800" dirty="0" err="1" smtClean="0"/>
              <a:t>utvecklingsprojektet</a:t>
            </a:r>
            <a:endParaRPr lang="fi-FI" sz="280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46010"/>
              </p:ext>
            </p:extLst>
          </p:nvPr>
        </p:nvGraphicFramePr>
        <p:xfrm>
          <a:off x="457200" y="1196975"/>
          <a:ext cx="11234738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2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Workshop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b="1" dirty="0" err="1" smtClean="0"/>
              <a:t>Grupp</a:t>
            </a:r>
            <a:r>
              <a:rPr lang="fi-FI" sz="2000" b="1" dirty="0" smtClean="0"/>
              <a:t> 1) </a:t>
            </a:r>
            <a:r>
              <a:rPr lang="fi-FI" sz="2000" b="1" dirty="0" err="1" smtClean="0"/>
              <a:t>Utfall</a:t>
            </a:r>
            <a:r>
              <a:rPr lang="fi-FI" sz="2000" b="1" dirty="0" smtClean="0"/>
              <a:t> 1.1.</a:t>
            </a:r>
          </a:p>
          <a:p>
            <a:pPr marL="0" indent="0">
              <a:buNone/>
            </a:pPr>
            <a:r>
              <a:rPr lang="fi-FI" sz="2000" b="1" dirty="0" err="1" smtClean="0"/>
              <a:t>Grupp</a:t>
            </a:r>
            <a:r>
              <a:rPr lang="fi-FI" sz="2000" b="1" dirty="0" smtClean="0"/>
              <a:t> 2) </a:t>
            </a:r>
            <a:r>
              <a:rPr lang="fi-FI" sz="2000" b="1" dirty="0" err="1" smtClean="0"/>
              <a:t>Utfall</a:t>
            </a:r>
            <a:r>
              <a:rPr lang="fi-FI" sz="2000" b="1" dirty="0" smtClean="0"/>
              <a:t> 2.1.</a:t>
            </a:r>
          </a:p>
          <a:p>
            <a:pPr marL="0" indent="0">
              <a:buNone/>
            </a:pPr>
            <a:r>
              <a:rPr lang="fi-FI" sz="2000" b="1" dirty="0" err="1" smtClean="0"/>
              <a:t>Grupp</a:t>
            </a:r>
            <a:r>
              <a:rPr lang="fi-FI" sz="2000" b="1" dirty="0" smtClean="0"/>
              <a:t> 3) </a:t>
            </a:r>
            <a:r>
              <a:rPr lang="fi-FI" sz="2000" b="1" dirty="0" err="1" smtClean="0"/>
              <a:t>Utfall</a:t>
            </a:r>
            <a:r>
              <a:rPr lang="fi-FI" sz="2000" b="1" dirty="0" smtClean="0"/>
              <a:t> 2.2.</a:t>
            </a:r>
          </a:p>
          <a:p>
            <a:pPr marL="0" indent="0">
              <a:buNone/>
            </a:pPr>
            <a:r>
              <a:rPr lang="fi-FI" sz="2000" b="1" dirty="0" err="1" smtClean="0"/>
              <a:t>Grupp</a:t>
            </a:r>
            <a:r>
              <a:rPr lang="fi-FI" sz="2000" b="1" dirty="0" smtClean="0"/>
              <a:t> 4) </a:t>
            </a:r>
            <a:r>
              <a:rPr lang="fi-FI" sz="2000" b="1" dirty="0" err="1" smtClean="0"/>
              <a:t>Utfall</a:t>
            </a:r>
            <a:r>
              <a:rPr lang="fi-FI" sz="2000" b="1" dirty="0" smtClean="0"/>
              <a:t> 2.3.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 err="1" smtClean="0"/>
              <a:t>Diskussionsfrågor</a:t>
            </a:r>
            <a:r>
              <a:rPr lang="fi-FI" sz="2000" b="1" dirty="0" smtClean="0"/>
              <a:t> 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fi-FI" sz="2000" dirty="0" err="1"/>
              <a:t>Vad</a:t>
            </a:r>
            <a:r>
              <a:rPr lang="fi-FI" sz="2000" dirty="0"/>
              <a:t> </a:t>
            </a:r>
            <a:r>
              <a:rPr lang="fi-FI" sz="2000" dirty="0" err="1"/>
              <a:t>är</a:t>
            </a:r>
            <a:r>
              <a:rPr lang="fi-FI" sz="2000" dirty="0"/>
              <a:t> </a:t>
            </a:r>
            <a:r>
              <a:rPr lang="fi-FI" sz="2000" dirty="0" err="1"/>
              <a:t>syftet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målsättningen</a:t>
            </a:r>
            <a:r>
              <a:rPr lang="fi-FI" sz="2000" dirty="0"/>
              <a:t> </a:t>
            </a:r>
            <a:r>
              <a:rPr lang="fi-FI" sz="2000" dirty="0" err="1"/>
              <a:t>med</a:t>
            </a:r>
            <a:r>
              <a:rPr lang="fi-FI" sz="2000" dirty="0"/>
              <a:t> </a:t>
            </a:r>
            <a:r>
              <a:rPr lang="fi-FI" sz="2000" dirty="0" err="1"/>
              <a:t>denna</a:t>
            </a:r>
            <a:r>
              <a:rPr lang="fi-FI" sz="2000" dirty="0"/>
              <a:t> </a:t>
            </a:r>
            <a:r>
              <a:rPr lang="fi-FI" sz="2000" dirty="0" err="1"/>
              <a:t>produkt</a:t>
            </a:r>
            <a:r>
              <a:rPr lang="fi-FI" sz="2000" dirty="0"/>
              <a:t>?</a:t>
            </a:r>
          </a:p>
          <a:p>
            <a:r>
              <a:rPr lang="fi-FI" sz="2000" dirty="0"/>
              <a:t>Rita/</a:t>
            </a:r>
            <a:r>
              <a:rPr lang="fi-FI" sz="2000" dirty="0" err="1"/>
              <a:t>skissa</a:t>
            </a:r>
            <a:r>
              <a:rPr lang="fi-FI" sz="2000" dirty="0"/>
              <a:t>/</a:t>
            </a:r>
            <a:r>
              <a:rPr lang="fi-FI" sz="2000" dirty="0" err="1"/>
              <a:t>visualisera</a:t>
            </a:r>
            <a:r>
              <a:rPr lang="fi-FI" sz="2000" dirty="0"/>
              <a:t> </a:t>
            </a:r>
            <a:r>
              <a:rPr lang="fi-FI" sz="2000" dirty="0" err="1"/>
              <a:t>produkten</a:t>
            </a:r>
            <a:endParaRPr lang="fi-FI" sz="2000" dirty="0"/>
          </a:p>
          <a:p>
            <a:r>
              <a:rPr lang="fi-FI" sz="2000" dirty="0" err="1"/>
              <a:t>Hur</a:t>
            </a:r>
            <a:r>
              <a:rPr lang="fi-FI" sz="2000" dirty="0"/>
              <a:t> </a:t>
            </a:r>
            <a:r>
              <a:rPr lang="fi-FI" sz="2000" dirty="0" err="1"/>
              <a:t>kan</a:t>
            </a:r>
            <a:r>
              <a:rPr lang="fi-FI" sz="2000" dirty="0"/>
              <a:t> du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din</a:t>
            </a:r>
            <a:r>
              <a:rPr lang="fi-FI" sz="2000" dirty="0"/>
              <a:t> </a:t>
            </a:r>
            <a:r>
              <a:rPr lang="fi-FI" sz="2000" dirty="0" err="1"/>
              <a:t>organisation</a:t>
            </a:r>
            <a:r>
              <a:rPr lang="fi-FI" sz="2000" dirty="0"/>
              <a:t> </a:t>
            </a:r>
            <a:r>
              <a:rPr lang="fi-FI" sz="2000" dirty="0" err="1"/>
              <a:t>bidra</a:t>
            </a:r>
            <a:r>
              <a:rPr lang="fi-FI" sz="2000" dirty="0"/>
              <a:t>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denna</a:t>
            </a:r>
            <a:r>
              <a:rPr lang="fi-FI" sz="2000" dirty="0"/>
              <a:t> </a:t>
            </a:r>
            <a:r>
              <a:rPr lang="fi-FI" sz="2000" dirty="0" err="1"/>
              <a:t>produkt</a:t>
            </a:r>
            <a:r>
              <a:rPr lang="fi-FI" sz="2000" dirty="0"/>
              <a:t>?</a:t>
            </a:r>
          </a:p>
          <a:p>
            <a:r>
              <a:rPr lang="fi-FI" sz="2000" dirty="0" err="1"/>
              <a:t>Vad</a:t>
            </a:r>
            <a:r>
              <a:rPr lang="fi-FI" sz="2000" dirty="0"/>
              <a:t> </a:t>
            </a:r>
            <a:r>
              <a:rPr lang="fi-FI" sz="2000" dirty="0" err="1"/>
              <a:t>krävs</a:t>
            </a:r>
            <a:r>
              <a:rPr lang="fi-FI" sz="2000" dirty="0"/>
              <a:t> för </a:t>
            </a:r>
            <a:r>
              <a:rPr lang="fi-FI" sz="2000" dirty="0" err="1"/>
              <a:t>att</a:t>
            </a:r>
            <a:r>
              <a:rPr lang="fi-FI" sz="2000" dirty="0"/>
              <a:t> </a:t>
            </a:r>
            <a:r>
              <a:rPr lang="fi-FI" sz="2000" dirty="0" err="1"/>
              <a:t>förverkliga</a:t>
            </a:r>
            <a:r>
              <a:rPr lang="fi-FI" sz="2000" dirty="0"/>
              <a:t> </a:t>
            </a:r>
            <a:r>
              <a:rPr lang="fi-FI" sz="2000" dirty="0" err="1"/>
              <a:t>produkten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använda</a:t>
            </a:r>
            <a:r>
              <a:rPr lang="fi-FI" sz="2000" dirty="0"/>
              <a:t> </a:t>
            </a:r>
            <a:r>
              <a:rPr lang="fi-FI" sz="2000" dirty="0" err="1"/>
              <a:t>den</a:t>
            </a:r>
            <a:r>
              <a:rPr lang="fi-FI" sz="2000" dirty="0"/>
              <a:t> i </a:t>
            </a:r>
            <a:r>
              <a:rPr lang="fi-FI" sz="2000" dirty="0" err="1"/>
              <a:t>praktiken</a:t>
            </a:r>
            <a:r>
              <a:rPr lang="fi-FI" sz="2000" dirty="0"/>
              <a:t>? </a:t>
            </a:r>
          </a:p>
          <a:p>
            <a:r>
              <a:rPr lang="fi-FI" sz="2000" dirty="0" err="1"/>
              <a:t>Hur</a:t>
            </a:r>
            <a:r>
              <a:rPr lang="fi-FI" sz="2000" dirty="0"/>
              <a:t> </a:t>
            </a:r>
            <a:r>
              <a:rPr lang="fi-FI" sz="2000" dirty="0" err="1"/>
              <a:t>behöver</a:t>
            </a:r>
            <a:r>
              <a:rPr lang="fi-FI" sz="2000" dirty="0"/>
              <a:t> </a:t>
            </a:r>
            <a:r>
              <a:rPr lang="fi-FI" sz="2000" dirty="0" err="1"/>
              <a:t>chefsnivån</a:t>
            </a:r>
            <a:r>
              <a:rPr lang="fi-FI" sz="2000" dirty="0"/>
              <a:t> </a:t>
            </a:r>
            <a:r>
              <a:rPr lang="fi-FI" sz="2000" dirty="0" err="1"/>
              <a:t>förankras</a:t>
            </a:r>
            <a:r>
              <a:rPr lang="fi-FI" sz="2000" dirty="0"/>
              <a:t> i </a:t>
            </a:r>
            <a:r>
              <a:rPr lang="fi-FI" sz="2000" dirty="0" err="1"/>
              <a:t>skapandet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tillämpning</a:t>
            </a:r>
            <a:r>
              <a:rPr lang="fi-FI" sz="2000" dirty="0"/>
              <a:t> av </a:t>
            </a:r>
            <a:r>
              <a:rPr lang="fi-FI" sz="2000" dirty="0" err="1"/>
              <a:t>produkten</a:t>
            </a:r>
            <a:r>
              <a:rPr lang="fi-FI" sz="2000" dirty="0"/>
              <a:t>?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 err="1"/>
              <a:t>Skriv</a:t>
            </a:r>
            <a:r>
              <a:rPr lang="fi-FI" sz="2000" b="1" dirty="0"/>
              <a:t>/</a:t>
            </a:r>
            <a:r>
              <a:rPr lang="fi-FI" sz="2000" b="1" dirty="0" err="1"/>
              <a:t>skissa</a:t>
            </a:r>
            <a:r>
              <a:rPr lang="fi-FI" sz="2000" b="1" dirty="0"/>
              <a:t> </a:t>
            </a:r>
            <a:r>
              <a:rPr lang="fi-FI" sz="2000" b="1" dirty="0" err="1"/>
              <a:t>gruppens</a:t>
            </a:r>
            <a:r>
              <a:rPr lang="fi-FI" sz="2000" b="1" dirty="0"/>
              <a:t> </a:t>
            </a:r>
            <a:r>
              <a:rPr lang="fi-FI" sz="2000" b="1" dirty="0" err="1"/>
              <a:t>diskussion</a:t>
            </a:r>
            <a:r>
              <a:rPr lang="fi-FI" sz="2000" b="1" dirty="0"/>
              <a:t> </a:t>
            </a:r>
            <a:r>
              <a:rPr lang="fi-FI" sz="2000" b="1" dirty="0" err="1"/>
              <a:t>på</a:t>
            </a:r>
            <a:r>
              <a:rPr lang="fi-FI" sz="2000" b="1" dirty="0"/>
              <a:t> </a:t>
            </a:r>
            <a:r>
              <a:rPr lang="fi-FI" sz="2000" b="1" dirty="0" err="1"/>
              <a:t>flap-papper</a:t>
            </a:r>
            <a:r>
              <a:rPr lang="fi-FI" sz="2000" b="1" dirty="0"/>
              <a:t>.</a:t>
            </a:r>
          </a:p>
          <a:p>
            <a:pPr marL="0" indent="0">
              <a:buNone/>
            </a:pPr>
            <a:r>
              <a:rPr lang="fi-FI" sz="2000" b="1" dirty="0" err="1"/>
              <a:t>Sammanfatta</a:t>
            </a:r>
            <a:r>
              <a:rPr lang="fi-FI" sz="2000" b="1" dirty="0"/>
              <a:t> </a:t>
            </a:r>
            <a:r>
              <a:rPr lang="fi-FI" sz="2000" b="1" dirty="0" err="1"/>
              <a:t>kort</a:t>
            </a:r>
            <a:r>
              <a:rPr lang="fi-FI" sz="2000" b="1" dirty="0"/>
              <a:t> </a:t>
            </a:r>
            <a:r>
              <a:rPr lang="fi-FI" sz="2000" b="1" dirty="0" err="1"/>
              <a:t>till</a:t>
            </a:r>
            <a:r>
              <a:rPr lang="fi-FI" sz="2000" b="1" dirty="0"/>
              <a:t> </a:t>
            </a:r>
            <a:r>
              <a:rPr lang="fi-FI" sz="2000" b="1" dirty="0" err="1"/>
              <a:t>resten</a:t>
            </a:r>
            <a:r>
              <a:rPr lang="fi-FI" sz="2000" b="1" dirty="0"/>
              <a:t> av </a:t>
            </a:r>
            <a:r>
              <a:rPr lang="fi-FI" sz="2000" b="1" dirty="0" err="1"/>
              <a:t>nätverket</a:t>
            </a:r>
            <a:r>
              <a:rPr lang="fi-FI" sz="2000" b="1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6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471488" y="441325"/>
            <a:ext cx="10661650" cy="5137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Seminarieserien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riktar sig till ungdomsaktörer i huvudstadsregionen som erbjuder </a:t>
            </a: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välfärdsservice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till målgruppen 15–29-åringar. </a:t>
            </a:r>
            <a:endParaRPr lang="sv-SE" sz="2800" dirty="0" smtClean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Intresset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är att stödja utvecklandet av det tvåspråkiga </a:t>
            </a:r>
            <a:r>
              <a:rPr lang="sv-SE" sz="2800" dirty="0" err="1">
                <a:solidFill>
                  <a:schemeClr val="accent6"/>
                </a:solidFill>
                <a:latin typeface="+mj-lt"/>
              </a:rPr>
              <a:t>Ohjaamo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/Navigator-arbetet och syftet är att skapa ett </a:t>
            </a: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svenskspråkigt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Navigator-samarbetsnätverk i samarbete med det finskspråkiga fältet. </a:t>
            </a:r>
            <a:endParaRPr lang="sv-SE" sz="2800" dirty="0" smtClean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Nätverket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erbjuder en plattform för kompetensutveckling  genom reflektion kring teori och praktik tillsammans med inbjudna sakkunniga, professionella och unga vuxna.</a:t>
            </a:r>
            <a:endParaRPr lang="fi-FI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3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 smtClean="0"/>
              <a:t>I </a:t>
            </a:r>
            <a:r>
              <a:rPr lang="fi-FI" dirty="0" err="1" smtClean="0"/>
              <a:t>praktiken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5914"/>
            <a:ext cx="11234738" cy="5578249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I </a:t>
            </a:r>
            <a:r>
              <a:rPr lang="fi-FI" dirty="0" err="1" smtClean="0"/>
              <a:t>praktiken</a:t>
            </a:r>
            <a:r>
              <a:rPr lang="fi-FI" dirty="0" smtClean="0"/>
              <a:t> </a:t>
            </a:r>
            <a:r>
              <a:rPr lang="fi-FI" dirty="0" err="1" smtClean="0"/>
              <a:t>förverkligas</a:t>
            </a:r>
            <a:r>
              <a:rPr lang="fi-FI" dirty="0" smtClean="0"/>
              <a:t> </a:t>
            </a:r>
            <a:r>
              <a:rPr lang="fi-FI" dirty="0" err="1" smtClean="0"/>
              <a:t>projektet</a:t>
            </a:r>
            <a:r>
              <a:rPr lang="fi-FI" dirty="0" smtClean="0"/>
              <a:t> i </a:t>
            </a:r>
            <a:r>
              <a:rPr lang="fi-FI" dirty="0" err="1" smtClean="0"/>
              <a:t>form</a:t>
            </a:r>
            <a:r>
              <a:rPr lang="fi-FI" dirty="0" smtClean="0"/>
              <a:t> </a:t>
            </a:r>
            <a:r>
              <a:rPr lang="fi-FI" dirty="0"/>
              <a:t>av </a:t>
            </a:r>
            <a:r>
              <a:rPr lang="fi-FI" dirty="0" err="1" smtClean="0"/>
              <a:t>arbetsseminarier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hösten</a:t>
            </a:r>
            <a:endParaRPr lang="fi-FI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 smtClean="0"/>
              <a:t>	- </a:t>
            </a:r>
            <a:r>
              <a:rPr lang="fi-FI" dirty="0" err="1" smtClean="0"/>
              <a:t>tillämpar</a:t>
            </a:r>
            <a:r>
              <a:rPr lang="fi-FI" dirty="0" smtClean="0"/>
              <a:t> ett </a:t>
            </a:r>
            <a:r>
              <a:rPr lang="fi-FI" dirty="0" err="1" smtClean="0"/>
              <a:t>Living</a:t>
            </a:r>
            <a:r>
              <a:rPr lang="fi-FI" dirty="0" smtClean="0"/>
              <a:t> </a:t>
            </a:r>
            <a:r>
              <a:rPr lang="fi-FI" dirty="0" err="1" smtClean="0"/>
              <a:t>Lab-tillvägagångssätt</a:t>
            </a:r>
            <a:r>
              <a:rPr lang="fi-FI" dirty="0" smtClean="0"/>
              <a:t> (</a:t>
            </a:r>
            <a:r>
              <a:rPr lang="fi-FI" dirty="0" err="1" smtClean="0"/>
              <a:t>centrala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 smtClean="0"/>
              <a:t>	- </a:t>
            </a:r>
            <a:r>
              <a:rPr lang="fi-FI" dirty="0" err="1" smtClean="0"/>
              <a:t>professor</a:t>
            </a:r>
            <a:r>
              <a:rPr lang="fi-FI" dirty="0" smtClean="0"/>
              <a:t> Judith Metz </a:t>
            </a:r>
            <a:r>
              <a:rPr lang="fi-FI" dirty="0" err="1" smtClean="0"/>
              <a:t>fungerar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mentor</a:t>
            </a:r>
            <a:r>
              <a:rPr lang="fi-FI" dirty="0" smtClean="0"/>
              <a:t> för </a:t>
            </a:r>
            <a:r>
              <a:rPr lang="fi-FI" dirty="0" err="1" smtClean="0"/>
              <a:t>processen</a:t>
            </a:r>
            <a:endParaRPr lang="fi-FI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dirty="0" err="1" smtClean="0"/>
              <a:t>användning</a:t>
            </a:r>
            <a:r>
              <a:rPr lang="fi-FI" dirty="0" smtClean="0"/>
              <a:t> av </a:t>
            </a:r>
            <a:r>
              <a:rPr lang="fi-FI" dirty="0" err="1" smtClean="0"/>
              <a:t>vinjetter</a:t>
            </a:r>
            <a:r>
              <a:rPr lang="fi-FI" dirty="0" smtClean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dirty="0" err="1" smtClean="0"/>
              <a:t>servicebrukare</a:t>
            </a:r>
            <a:r>
              <a:rPr lang="fi-FI" dirty="0" smtClean="0"/>
              <a:t>/</a:t>
            </a:r>
            <a:r>
              <a:rPr lang="fi-FI" dirty="0" err="1" smtClean="0"/>
              <a:t>unga</a:t>
            </a:r>
            <a:r>
              <a:rPr lang="fi-FI" dirty="0" smtClean="0"/>
              <a:t> </a:t>
            </a:r>
            <a:r>
              <a:rPr lang="fi-FI" dirty="0" err="1" smtClean="0"/>
              <a:t>vuxna</a:t>
            </a:r>
            <a:r>
              <a:rPr lang="fi-FI" dirty="0" smtClean="0"/>
              <a:t> </a:t>
            </a:r>
            <a:r>
              <a:rPr lang="fi-FI" dirty="0" err="1" smtClean="0"/>
              <a:t>deltar</a:t>
            </a:r>
            <a:r>
              <a:rPr lang="fi-FI" dirty="0" smtClean="0"/>
              <a:t> i </a:t>
            </a:r>
            <a:r>
              <a:rPr lang="fi-FI" dirty="0" err="1" smtClean="0"/>
              <a:t>processen</a:t>
            </a:r>
            <a:r>
              <a:rPr lang="fi-FI" dirty="0" smtClean="0"/>
              <a:t> (N=7)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dirty="0" err="1" smtClean="0"/>
              <a:t>forskarsocialarbetare</a:t>
            </a:r>
            <a:r>
              <a:rPr lang="fi-FI" dirty="0" smtClean="0"/>
              <a:t> </a:t>
            </a:r>
            <a:r>
              <a:rPr lang="fi-FI" dirty="0" err="1" smtClean="0"/>
              <a:t>dokumenterar</a:t>
            </a:r>
            <a:r>
              <a:rPr lang="fi-FI" dirty="0" smtClean="0"/>
              <a:t> </a:t>
            </a:r>
            <a:r>
              <a:rPr lang="fi-FI" dirty="0" err="1" smtClean="0"/>
              <a:t>processen</a:t>
            </a:r>
            <a:endParaRPr lang="fi-FI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dirty="0" err="1" smtClean="0"/>
              <a:t>studerande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kandidat</a:t>
            </a:r>
            <a:r>
              <a:rPr lang="fi-FI" dirty="0" smtClean="0"/>
              <a:t>-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magisternivå</a:t>
            </a:r>
            <a:r>
              <a:rPr lang="fi-FI" dirty="0" smtClean="0"/>
              <a:t> </a:t>
            </a:r>
            <a:r>
              <a:rPr lang="fi-FI" dirty="0" err="1" smtClean="0"/>
              <a:t>dokumenterar</a:t>
            </a:r>
            <a:r>
              <a:rPr lang="fi-FI" dirty="0" smtClean="0"/>
              <a:t> </a:t>
            </a:r>
            <a:r>
              <a:rPr lang="fi-FI" dirty="0" err="1" smtClean="0"/>
              <a:t>processen</a:t>
            </a:r>
            <a:r>
              <a:rPr lang="fi-FI" dirty="0" smtClean="0"/>
              <a:t> 	</a:t>
            </a:r>
            <a:r>
              <a:rPr lang="fi-FI" dirty="0" err="1" smtClean="0"/>
              <a:t>från</a:t>
            </a:r>
            <a:r>
              <a:rPr lang="fi-FI" dirty="0" smtClean="0"/>
              <a:t> de </a:t>
            </a:r>
            <a:r>
              <a:rPr lang="fi-FI" dirty="0" err="1" smtClean="0"/>
              <a:t>ungas</a:t>
            </a:r>
            <a:r>
              <a:rPr lang="fi-FI" dirty="0" smtClean="0"/>
              <a:t> </a:t>
            </a:r>
            <a:r>
              <a:rPr lang="fi-FI" dirty="0" err="1" smtClean="0"/>
              <a:t>samt</a:t>
            </a:r>
            <a:r>
              <a:rPr lang="fi-FI" dirty="0" smtClean="0"/>
              <a:t> </a:t>
            </a:r>
            <a:r>
              <a:rPr lang="fi-FI" dirty="0" err="1" smtClean="0"/>
              <a:t>tredje</a:t>
            </a:r>
            <a:r>
              <a:rPr lang="fi-FI" dirty="0" smtClean="0"/>
              <a:t> </a:t>
            </a:r>
            <a:r>
              <a:rPr lang="fi-FI" dirty="0" err="1" smtClean="0"/>
              <a:t>sektorns</a:t>
            </a:r>
            <a:r>
              <a:rPr lang="fi-FI" dirty="0" smtClean="0"/>
              <a:t> </a:t>
            </a:r>
            <a:r>
              <a:rPr lang="fi-FI" dirty="0" err="1" smtClean="0"/>
              <a:t>perspektiv</a:t>
            </a:r>
            <a:endParaRPr lang="fi-FI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dirty="0" err="1" smtClean="0"/>
              <a:t>ledningsnivå</a:t>
            </a:r>
            <a:r>
              <a:rPr lang="fi-FI" dirty="0" smtClean="0"/>
              <a:t>/</a:t>
            </a:r>
            <a:r>
              <a:rPr lang="fi-FI" dirty="0" err="1" smtClean="0"/>
              <a:t>beslutsfattare</a:t>
            </a:r>
            <a:r>
              <a:rPr lang="fi-FI" dirty="0" smtClean="0"/>
              <a:t> </a:t>
            </a:r>
            <a:r>
              <a:rPr lang="fi-FI" dirty="0" err="1" smtClean="0"/>
              <a:t>involveras</a:t>
            </a:r>
            <a:endParaRPr lang="fi-FI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 smtClean="0"/>
          </a:p>
          <a:p>
            <a:r>
              <a:rPr lang="fi-FI" dirty="0" err="1" smtClean="0"/>
              <a:t>Projektet</a:t>
            </a:r>
            <a:r>
              <a:rPr lang="fi-FI" dirty="0" smtClean="0"/>
              <a:t> </a:t>
            </a:r>
            <a:r>
              <a:rPr lang="fi-FI" dirty="0" err="1" smtClean="0"/>
              <a:t>inleddes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ett </a:t>
            </a:r>
            <a:r>
              <a:rPr lang="fi-FI" dirty="0" err="1" smtClean="0"/>
              <a:t>startseminarium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12.6.2018.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1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Hösten</a:t>
            </a:r>
            <a:r>
              <a:rPr lang="fi-FI" dirty="0"/>
              <a:t> 2018 - </a:t>
            </a:r>
            <a:r>
              <a:rPr lang="fi-FI" dirty="0" err="1"/>
              <a:t>upplägg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b="1" u="sng" dirty="0" smtClean="0"/>
              <a:t>25.9.2018 kl.8.30-12.00 </a:t>
            </a:r>
            <a:endParaRPr lang="fi-FI" sz="3200" b="1" u="sng" dirty="0"/>
          </a:p>
          <a:p>
            <a:pPr marL="0" indent="0">
              <a:buNone/>
            </a:pPr>
            <a:r>
              <a:rPr lang="fi-FI" sz="3200" b="1" dirty="0" smtClean="0"/>
              <a:t>17.10.2018 kl.8.30-12.00 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dirty="0" smtClean="0"/>
              <a:t>14.11.2018 kl.8.30-12.00 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dirty="0" smtClean="0"/>
              <a:t>4.12.2018 kl.8.30-12.00 </a:t>
            </a:r>
          </a:p>
          <a:p>
            <a:pPr marL="0" indent="0">
              <a:buNone/>
            </a:pPr>
            <a:endParaRPr lang="fi-FI" sz="3200" b="1" dirty="0"/>
          </a:p>
          <a:p>
            <a:pPr marL="0" indent="0">
              <a:buNone/>
            </a:pPr>
            <a:r>
              <a:rPr lang="fi-FI" sz="3200" b="1" dirty="0" err="1" smtClean="0"/>
              <a:t>Slutseminarium</a:t>
            </a:r>
            <a:r>
              <a:rPr lang="fi-FI" sz="3200" b="1" dirty="0" smtClean="0"/>
              <a:t> (23.1.2019)</a:t>
            </a:r>
          </a:p>
          <a:p>
            <a:pPr marL="0" indent="0">
              <a:buNone/>
            </a:pPr>
            <a:r>
              <a:rPr lang="fi-FI" sz="3200" b="1" dirty="0" err="1" smtClean="0"/>
              <a:t>Uppföljning</a:t>
            </a:r>
            <a:endParaRPr lang="fi-FI" sz="3200" b="1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859737"/>
              </p:ext>
            </p:extLst>
          </p:nvPr>
        </p:nvGraphicFramePr>
        <p:xfrm>
          <a:off x="406335" y="1215119"/>
          <a:ext cx="11234738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5643432" cy="25876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Westerback 25.9.2018			</a:t>
            </a:r>
            <a:r>
              <a:rPr lang="fi-FI" dirty="0" err="1" smtClean="0"/>
              <a:t>Jmf</a:t>
            </a:r>
            <a:r>
              <a:rPr lang="fi-FI" dirty="0" smtClean="0"/>
              <a:t>. </a:t>
            </a:r>
            <a:r>
              <a:rPr lang="fi-FI" dirty="0" err="1" smtClean="0"/>
              <a:t>Satka</a:t>
            </a:r>
            <a:r>
              <a:rPr lang="fi-FI" dirty="0" smtClean="0"/>
              <a:t> (2016, 19)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352939" y="5047861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Forskare</a:t>
            </a:r>
            <a:r>
              <a:rPr lang="fi-FI" sz="1400" dirty="0" smtClean="0"/>
              <a:t> </a:t>
            </a:r>
            <a:r>
              <a:rPr lang="fi-FI" sz="1400" dirty="0" err="1" smtClean="0"/>
              <a:t>inom</a:t>
            </a:r>
            <a:r>
              <a:rPr lang="fi-FI" sz="1400" dirty="0" smtClean="0"/>
              <a:t> </a:t>
            </a:r>
            <a:r>
              <a:rPr lang="fi-FI" sz="1400" dirty="0" err="1" smtClean="0"/>
              <a:t>olika</a:t>
            </a:r>
            <a:endParaRPr lang="fi-FI" sz="1400" dirty="0" smtClean="0"/>
          </a:p>
          <a:p>
            <a:r>
              <a:rPr lang="fi-FI" sz="1400" dirty="0" err="1" smtClean="0"/>
              <a:t>vetenskapsdiscipliner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244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3787466"/>
          </a:xfrm>
        </p:spPr>
        <p:txBody>
          <a:bodyPr/>
          <a:lstStyle/>
          <a:p>
            <a:r>
              <a:rPr lang="sv-FI" sz="4400" dirty="0" err="1" smtClean="0"/>
              <a:t>Living</a:t>
            </a:r>
            <a:r>
              <a:rPr lang="sv-FI" sz="4400" dirty="0" smtClean="0"/>
              <a:t> </a:t>
            </a:r>
            <a:r>
              <a:rPr lang="sv-FI" sz="4400" dirty="0" err="1"/>
              <a:t>Labs</a:t>
            </a:r>
            <a:r>
              <a:rPr lang="sv-FI" sz="4400" dirty="0"/>
              <a:t> as </a:t>
            </a:r>
            <a:r>
              <a:rPr lang="sv-FI" sz="4400" dirty="0" err="1"/>
              <a:t>Spaces</a:t>
            </a:r>
            <a:r>
              <a:rPr lang="sv-FI" sz="4400" dirty="0"/>
              <a:t> for </a:t>
            </a:r>
            <a:r>
              <a:rPr lang="sv-FI" sz="4400" dirty="0" err="1"/>
              <a:t>Knowledge</a:t>
            </a:r>
            <a:r>
              <a:rPr lang="sv-FI" sz="4400" dirty="0"/>
              <a:t> </a:t>
            </a:r>
            <a:r>
              <a:rPr lang="sv-FI" sz="4400" dirty="0" err="1"/>
              <a:t>Production</a:t>
            </a:r>
            <a:r>
              <a:rPr lang="sv-FI" sz="4400" dirty="0"/>
              <a:t>, </a:t>
            </a:r>
            <a:r>
              <a:rPr lang="sv-FI" sz="4400" dirty="0" err="1"/>
              <a:t>Education</a:t>
            </a:r>
            <a:r>
              <a:rPr lang="sv-FI" sz="4400" dirty="0"/>
              <a:t> and </a:t>
            </a:r>
            <a:r>
              <a:rPr lang="sv-FI" sz="4400" dirty="0" err="1"/>
              <a:t>Practice</a:t>
            </a:r>
            <a:r>
              <a:rPr lang="sv-FI" sz="4400" dirty="0"/>
              <a:t> Innovation</a:t>
            </a:r>
            <a:br>
              <a:rPr lang="sv-FI" sz="44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526228"/>
            <a:ext cx="6371618" cy="4982400"/>
          </a:xfrm>
        </p:spPr>
        <p:txBody>
          <a:bodyPr/>
          <a:lstStyle/>
          <a:p>
            <a:pPr marL="0" indent="0">
              <a:buNone/>
            </a:pPr>
            <a:r>
              <a:rPr lang="sv-FI" sz="2800" dirty="0"/>
              <a:t>Prof. Judith Metz (</a:t>
            </a:r>
            <a:r>
              <a:rPr lang="sv-FI" sz="2800" dirty="0" err="1"/>
              <a:t>Hogeschool</a:t>
            </a:r>
            <a:r>
              <a:rPr lang="sv-FI" sz="2800" dirty="0"/>
              <a:t> van Amsterdam</a:t>
            </a:r>
            <a:r>
              <a:rPr lang="sv-FI" sz="2800" dirty="0" smtClean="0"/>
              <a:t>)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b="4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9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6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Mot</a:t>
            </a:r>
            <a:r>
              <a:rPr lang="fi-FI" dirty="0" smtClean="0"/>
              <a:t> ett </a:t>
            </a:r>
            <a:r>
              <a:rPr lang="fi-FI" dirty="0" err="1" smtClean="0"/>
              <a:t>heltäckande</a:t>
            </a:r>
            <a:r>
              <a:rPr lang="fi-FI" dirty="0" smtClean="0"/>
              <a:t> Navigator-</a:t>
            </a:r>
            <a:r>
              <a:rPr lang="fi-FI" dirty="0" err="1" smtClean="0"/>
              <a:t>nätverk</a:t>
            </a:r>
            <a:r>
              <a:rPr lang="fi-FI" dirty="0" smtClean="0"/>
              <a:t>? </a:t>
            </a:r>
            <a:r>
              <a:rPr lang="fi-FI" dirty="0" err="1" smtClean="0"/>
              <a:t>Inledande</a:t>
            </a:r>
            <a:r>
              <a:rPr lang="fi-FI" dirty="0" smtClean="0"/>
              <a:t> </a:t>
            </a:r>
            <a:r>
              <a:rPr lang="fi-FI" dirty="0" err="1" smtClean="0"/>
              <a:t>workshopsresultat</a:t>
            </a:r>
            <a:r>
              <a:rPr lang="fi-FI" dirty="0" smtClean="0"/>
              <a:t> &amp; </a:t>
            </a:r>
            <a:r>
              <a:rPr lang="fi-FI" dirty="0" err="1" smtClean="0"/>
              <a:t>presentation</a:t>
            </a:r>
            <a:r>
              <a:rPr lang="fi-FI" dirty="0" smtClean="0"/>
              <a:t> av </a:t>
            </a:r>
            <a:r>
              <a:rPr lang="fi-FI" dirty="0" err="1" smtClean="0"/>
              <a:t>projektdesign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25.9.2018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0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CEF41086-7240-E145-B7F8-8B01D5B93276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ainsanat xmlns="8b3b672f-657e-441f-b6a9-44df23b3999a">Uusi Helsinki-ilme PowerPoint-pohja</Avainsanat>
    <_Format xmlns="http://schemas.microsoft.com/sharepoint/v3/fields">PowerPoint</_Forma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3094D0B79839644B9CB8A9F582781E1" ma:contentTypeVersion="3" ma:contentTypeDescription="Luo uusi asiakirja." ma:contentTypeScope="" ma:versionID="3c940bdcc8cdf1ac5ccca36d8a9d296f">
  <xsd:schema xmlns:xsd="http://www.w3.org/2001/XMLSchema" xmlns:xs="http://www.w3.org/2001/XMLSchema" xmlns:p="http://schemas.microsoft.com/office/2006/metadata/properties" xmlns:ns1="http://schemas.microsoft.com/sharepoint/v3" xmlns:ns2="8b3b672f-657e-441f-b6a9-44df23b3999a" xmlns:ns3="http://schemas.microsoft.com/sharepoint/v3/fields" targetNamespace="http://schemas.microsoft.com/office/2006/metadata/properties" ma:root="true" ma:fieldsID="7029fe07ed2dde08b69e8cac02f2d211" ns1:_="" ns2:_="" ns3:_="">
    <xsd:import namespace="http://schemas.microsoft.com/sharepoint/v3"/>
    <xsd:import namespace="8b3b672f-657e-441f-b6a9-44df23b3999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vainsanat"/>
                <xsd:element ref="ns3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b672f-657e-441f-b6a9-44df23b3999a" elementFormDefault="qualified">
    <xsd:import namespace="http://schemas.microsoft.com/office/2006/documentManagement/types"/>
    <xsd:import namespace="http://schemas.microsoft.com/office/infopath/2007/PartnerControls"/>
    <xsd:element name="Avainsanat" ma:index="10" ma:displayName="Avainsanat" ma:internalName="Avainsana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1" nillable="true" ma:displayName="Muoto" ma:description="Mediatyyppi, tiedostomuoto tai ulottuvuudet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DFE50D-650A-47E9-AC6F-90ABF7898DD8}">
  <ds:schemaRefs>
    <ds:schemaRef ds:uri="http://purl.org/dc/elements/1.1/"/>
    <ds:schemaRef ds:uri="http://www.w3.org/XML/1998/namespace"/>
    <ds:schemaRef ds:uri="http://purl.org/dc/terms/"/>
    <ds:schemaRef ds:uri="http://schemas.microsoft.com/sharepoint/v3/field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b3b672f-657e-441f-b6a9-44df23b3999a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7F7F2C-1433-48B5-97B9-3F8C81963E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5A184A-F3DB-4F1E-9109-EFFA112F6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3b672f-657e-441f-b6a9-44df23b3999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HKI_presentation</Template>
  <TotalTime>1236</TotalTime>
  <Words>972</Words>
  <Application>Microsoft Office PowerPoint</Application>
  <PresentationFormat>Laajakuva</PresentationFormat>
  <Paragraphs>185</Paragraphs>
  <Slides>24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HKI-perus</vt:lpstr>
      <vt:lpstr>HKI-bussi</vt:lpstr>
      <vt:lpstr>HKI-metro</vt:lpstr>
      <vt:lpstr>HKI-spåra</vt:lpstr>
      <vt:lpstr>Navigator-nätverkets höstseminarium: Living Labs as Spaces for Knowledge Production, Education and Practice  Innovation   ti 25.9.2018 kl.8.30-12.00 </vt:lpstr>
      <vt:lpstr>Program 25.9.2018</vt:lpstr>
      <vt:lpstr>PowerPoint-esitys</vt:lpstr>
      <vt:lpstr>I praktiken</vt:lpstr>
      <vt:lpstr>Hösten 2018 - upplägg</vt:lpstr>
      <vt:lpstr>PowerPoint-esitys</vt:lpstr>
      <vt:lpstr>Living Labs as Spaces for Knowledge Production, Education and Practice Innovation </vt:lpstr>
      <vt:lpstr>PowerPoint-esitys</vt:lpstr>
      <vt:lpstr>Mot ett heltäckande Navigator-nätverk? Inledande workshopsresultat &amp; presentation av projektdesign</vt:lpstr>
      <vt:lpstr>Varför Navigator-service?</vt:lpstr>
      <vt:lpstr>Ambitioner</vt:lpstr>
      <vt:lpstr>Living Lab-processen och förverkligande</vt:lpstr>
      <vt:lpstr>Living Lab-processen</vt:lpstr>
      <vt:lpstr>  Workshopresultat 12.6.2018</vt:lpstr>
      <vt:lpstr>Aktörernas styrkor som stöder det gemensamma arbetet</vt:lpstr>
      <vt:lpstr>Fördelar fungerande multiprofessionellt arbete kan medföra – för servicebrukare</vt:lpstr>
      <vt:lpstr>Fördelar fungerande multiprofessionellt arbete kan medföra – för anställda</vt:lpstr>
      <vt:lpstr>Fördelar fungerande multiprofessionellt arbete kan medföra – för organisationen</vt:lpstr>
      <vt:lpstr>Behov av gemensamma insatser för servicebrukarens bästa</vt:lpstr>
      <vt:lpstr>Hur förverkliga meningsfulla och gemensamma insatser</vt:lpstr>
      <vt:lpstr>Vilka aktörer behövs?</vt:lpstr>
      <vt:lpstr>Utfall/resultat och produkter så här långt</vt:lpstr>
      <vt:lpstr>Spridning av utvecklingsprojektet</vt:lpstr>
      <vt:lpstr>Workshop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Helsinki-ilme PowerPoint-pohja</dc:title>
  <dc:creator>Harju Mirva</dc:creator>
  <cp:lastModifiedBy>Westerback Frida Wilhelmina</cp:lastModifiedBy>
  <cp:revision>98</cp:revision>
  <cp:lastPrinted>2018-09-23T13:45:14Z</cp:lastPrinted>
  <dcterms:created xsi:type="dcterms:W3CDTF">2017-05-03T10:47:49Z</dcterms:created>
  <dcterms:modified xsi:type="dcterms:W3CDTF">2018-10-01T10:10:50Z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0x01010013094D0B79839644B9CB8A9F582781E1</vt:lpwstr>
  </property>
</Properties>
</file>