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3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4" r:id="rId5"/>
    <p:sldMasterId id="2147483696" r:id="rId6"/>
    <p:sldMasterId id="2147483683" r:id="rId7"/>
  </p:sldMasterIdLst>
  <p:notesMasterIdLst>
    <p:notesMasterId r:id="rId19"/>
  </p:notesMasterIdLst>
  <p:handoutMasterIdLst>
    <p:handoutMasterId r:id="rId20"/>
  </p:handoutMasterIdLst>
  <p:sldIdLst>
    <p:sldId id="342" r:id="rId8"/>
    <p:sldId id="344" r:id="rId9"/>
    <p:sldId id="351" r:id="rId10"/>
    <p:sldId id="355" r:id="rId11"/>
    <p:sldId id="345" r:id="rId12"/>
    <p:sldId id="352" r:id="rId13"/>
    <p:sldId id="346" r:id="rId14"/>
    <p:sldId id="353" r:id="rId15"/>
    <p:sldId id="356" r:id="rId16"/>
    <p:sldId id="347" r:id="rId17"/>
    <p:sldId id="354" r:id="rId18"/>
  </p:sldIdLst>
  <p:sldSz cx="12192000" cy="6858000"/>
  <p:notesSz cx="6669088" cy="9926638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6CE4"/>
    <a:srgbClr val="9FC9EB"/>
    <a:srgbClr val="009246"/>
    <a:srgbClr val="0001BE"/>
    <a:srgbClr val="00D7A7"/>
    <a:srgbClr val="FD4F00"/>
    <a:srgbClr val="DB2719"/>
    <a:srgbClr val="F5A3C7"/>
    <a:srgbClr val="FC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Ei tyyliä, taulukon ruudukko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02" autoAdjust="0"/>
    <p:restoredTop sz="92077" autoAdjust="0"/>
  </p:normalViewPr>
  <p:slideViewPr>
    <p:cSldViewPr snapToGrid="0">
      <p:cViewPr varScale="1">
        <p:scale>
          <a:sx n="103" d="100"/>
          <a:sy n="103" d="100"/>
        </p:scale>
        <p:origin x="1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BD2F70-7847-4FF8-B154-51BA0ED16CAA}" type="doc">
      <dgm:prSet loTypeId="urn:microsoft.com/office/officeart/2005/8/layout/vList6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i-FI"/>
        </a:p>
      </dgm:t>
    </dgm:pt>
    <dgm:pt modelId="{0542D563-214A-45A6-AB57-87F1C24455C6}">
      <dgm:prSet phldrT="[Teksti]"/>
      <dgm:spPr/>
      <dgm:t>
        <a:bodyPr/>
        <a:lstStyle/>
        <a:p>
          <a:pPr algn="l"/>
          <a:r>
            <a:rPr lang="fi-FI" b="1" dirty="0" err="1" smtClean="0"/>
            <a:t>Utfall</a:t>
          </a:r>
          <a:r>
            <a:rPr lang="fi-FI" b="1" dirty="0" smtClean="0"/>
            <a:t> 1:</a:t>
          </a:r>
          <a:r>
            <a:rPr lang="fi-FI" dirty="0" smtClean="0"/>
            <a:t> Ett </a:t>
          </a:r>
          <a:r>
            <a:rPr lang="fi-FI" dirty="0" err="1" smtClean="0"/>
            <a:t>svenskspråkigt</a:t>
          </a:r>
          <a:r>
            <a:rPr lang="fi-FI" dirty="0" smtClean="0"/>
            <a:t> Navigator-</a:t>
          </a:r>
          <a:r>
            <a:rPr lang="fi-FI" dirty="0" err="1" smtClean="0"/>
            <a:t>samarbetsnätverk</a:t>
          </a:r>
          <a:r>
            <a:rPr lang="fi-FI" dirty="0" smtClean="0"/>
            <a:t> i </a:t>
          </a:r>
          <a:r>
            <a:rPr lang="fi-FI" dirty="0" err="1" smtClean="0"/>
            <a:t>samarbete</a:t>
          </a:r>
          <a:r>
            <a:rPr lang="fi-FI" dirty="0" smtClean="0"/>
            <a:t> </a:t>
          </a:r>
          <a:r>
            <a:rPr lang="fi-FI" dirty="0" err="1" smtClean="0"/>
            <a:t>med</a:t>
          </a:r>
          <a:r>
            <a:rPr lang="fi-FI" dirty="0" smtClean="0"/>
            <a:t> </a:t>
          </a:r>
          <a:r>
            <a:rPr lang="fi-FI" dirty="0" err="1" smtClean="0"/>
            <a:t>det</a:t>
          </a:r>
          <a:r>
            <a:rPr lang="fi-FI" dirty="0" smtClean="0"/>
            <a:t> </a:t>
          </a:r>
          <a:r>
            <a:rPr lang="fi-FI" dirty="0" err="1" smtClean="0"/>
            <a:t>finskspråkiga</a:t>
          </a:r>
          <a:r>
            <a:rPr lang="fi-FI" dirty="0" smtClean="0"/>
            <a:t> </a:t>
          </a:r>
          <a:r>
            <a:rPr lang="fi-FI" dirty="0" err="1" smtClean="0"/>
            <a:t>fältet</a:t>
          </a:r>
          <a:r>
            <a:rPr lang="fi-FI" dirty="0" smtClean="0"/>
            <a:t>.</a:t>
          </a:r>
        </a:p>
        <a:p>
          <a:pPr algn="l"/>
          <a:r>
            <a:rPr lang="fi-FI" dirty="0" err="1" smtClean="0"/>
            <a:t>Samarbetsnätverket</a:t>
          </a:r>
          <a:r>
            <a:rPr lang="fi-FI" dirty="0" smtClean="0"/>
            <a:t> </a:t>
          </a:r>
          <a:r>
            <a:rPr lang="fi-FI" dirty="0" err="1" smtClean="0"/>
            <a:t>är</a:t>
          </a:r>
          <a:r>
            <a:rPr lang="fi-FI" dirty="0" smtClean="0"/>
            <a:t> </a:t>
          </a:r>
          <a:r>
            <a:rPr lang="fi-FI" dirty="0" err="1" smtClean="0"/>
            <a:t>förankrat</a:t>
          </a:r>
          <a:r>
            <a:rPr lang="fi-FI" dirty="0" smtClean="0"/>
            <a:t> i </a:t>
          </a:r>
          <a:r>
            <a:rPr lang="fi-FI" dirty="0" err="1" smtClean="0"/>
            <a:t>ledning</a:t>
          </a:r>
          <a:r>
            <a:rPr lang="fi-FI" dirty="0" smtClean="0"/>
            <a:t> </a:t>
          </a:r>
          <a:r>
            <a:rPr lang="fi-FI" dirty="0" err="1" smtClean="0"/>
            <a:t>och</a:t>
          </a:r>
          <a:r>
            <a:rPr lang="fi-FI" dirty="0" smtClean="0"/>
            <a:t> </a:t>
          </a:r>
          <a:r>
            <a:rPr lang="fi-FI" dirty="0" err="1" smtClean="0"/>
            <a:t>servicestrukturer</a:t>
          </a:r>
          <a:r>
            <a:rPr lang="fi-FI" dirty="0" smtClean="0"/>
            <a:t> </a:t>
          </a:r>
          <a:r>
            <a:rPr lang="fi-FI" dirty="0" err="1" smtClean="0"/>
            <a:t>där</a:t>
          </a:r>
          <a:r>
            <a:rPr lang="fi-FI" dirty="0" smtClean="0"/>
            <a:t> </a:t>
          </a:r>
          <a:r>
            <a:rPr lang="fi-FI" dirty="0" err="1" smtClean="0"/>
            <a:t>professionella</a:t>
          </a:r>
          <a:r>
            <a:rPr lang="fi-FI" dirty="0" smtClean="0"/>
            <a:t> </a:t>
          </a:r>
          <a:r>
            <a:rPr lang="fi-FI" dirty="0" err="1" smtClean="0"/>
            <a:t>stöder</a:t>
          </a:r>
          <a:r>
            <a:rPr lang="fi-FI" dirty="0" smtClean="0"/>
            <a:t> </a:t>
          </a:r>
          <a:r>
            <a:rPr lang="fi-FI" dirty="0" err="1" smtClean="0"/>
            <a:t>unga</a:t>
          </a:r>
          <a:r>
            <a:rPr lang="fi-FI" dirty="0" smtClean="0"/>
            <a:t> </a:t>
          </a:r>
          <a:r>
            <a:rPr lang="fi-FI" dirty="0" err="1" smtClean="0"/>
            <a:t>vuxna</a:t>
          </a:r>
          <a:r>
            <a:rPr lang="fi-FI" dirty="0" smtClean="0"/>
            <a:t> </a:t>
          </a:r>
          <a:r>
            <a:rPr lang="fi-FI" dirty="0" err="1" smtClean="0"/>
            <a:t>på</a:t>
          </a:r>
          <a:r>
            <a:rPr lang="fi-FI" dirty="0" smtClean="0"/>
            <a:t> </a:t>
          </a:r>
          <a:r>
            <a:rPr lang="fi-FI" dirty="0" err="1" smtClean="0"/>
            <a:t>nya</a:t>
          </a:r>
          <a:r>
            <a:rPr lang="fi-FI" dirty="0" smtClean="0"/>
            <a:t> </a:t>
          </a:r>
          <a:r>
            <a:rPr lang="fi-FI" dirty="0" err="1" smtClean="0"/>
            <a:t>sätt</a:t>
          </a:r>
          <a:r>
            <a:rPr lang="fi-FI" dirty="0" smtClean="0"/>
            <a:t>.</a:t>
          </a:r>
          <a:endParaRPr lang="fi-FI" dirty="0"/>
        </a:p>
      </dgm:t>
    </dgm:pt>
    <dgm:pt modelId="{45A7C981-EA55-4E64-88BD-D7DCCE1911C6}" type="parTrans" cxnId="{179B61A8-AFB0-4DF6-B066-2DDCA34A5CCC}">
      <dgm:prSet/>
      <dgm:spPr/>
      <dgm:t>
        <a:bodyPr/>
        <a:lstStyle/>
        <a:p>
          <a:endParaRPr lang="fi-FI"/>
        </a:p>
      </dgm:t>
    </dgm:pt>
    <dgm:pt modelId="{B9624584-799F-426C-94A1-5A0919B1020E}" type="sibTrans" cxnId="{179B61A8-AFB0-4DF6-B066-2DDCA34A5CCC}">
      <dgm:prSet/>
      <dgm:spPr/>
      <dgm:t>
        <a:bodyPr/>
        <a:lstStyle/>
        <a:p>
          <a:endParaRPr lang="fi-FI"/>
        </a:p>
      </dgm:t>
    </dgm:pt>
    <dgm:pt modelId="{5CE0858B-A50D-406F-8BEF-964DEF6DBA8E}">
      <dgm:prSet phldrT="[Teksti]"/>
      <dgm:spPr/>
      <dgm:t>
        <a:bodyPr/>
        <a:lstStyle/>
        <a:p>
          <a:r>
            <a:rPr lang="fi-FI" dirty="0" smtClean="0"/>
            <a:t>1.1. </a:t>
          </a:r>
          <a:r>
            <a:rPr lang="fi-FI" dirty="0" err="1" smtClean="0"/>
            <a:t>Nätverket</a:t>
          </a:r>
          <a:r>
            <a:rPr lang="fi-FI" dirty="0" smtClean="0"/>
            <a:t> </a:t>
          </a:r>
          <a:r>
            <a:rPr lang="fi-FI" dirty="0" err="1" smtClean="0"/>
            <a:t>består</a:t>
          </a:r>
          <a:r>
            <a:rPr lang="fi-FI" dirty="0" smtClean="0"/>
            <a:t> av "</a:t>
          </a:r>
          <a:r>
            <a:rPr lang="fi-FI" dirty="0" err="1" smtClean="0"/>
            <a:t>öronmärkta</a:t>
          </a:r>
          <a:r>
            <a:rPr lang="fi-FI" dirty="0" smtClean="0"/>
            <a:t>" </a:t>
          </a:r>
          <a:r>
            <a:rPr lang="fi-FI" dirty="0" err="1" smtClean="0"/>
            <a:t>svenskspråkiga</a:t>
          </a:r>
          <a:r>
            <a:rPr lang="fi-FI" dirty="0" smtClean="0"/>
            <a:t> Navigator-</a:t>
          </a:r>
          <a:r>
            <a:rPr lang="fi-FI" dirty="0" err="1" smtClean="0"/>
            <a:t>kontaktpersoner</a:t>
          </a:r>
          <a:r>
            <a:rPr lang="fi-FI" dirty="0" smtClean="0"/>
            <a:t> </a:t>
          </a:r>
          <a:r>
            <a:rPr lang="fi-FI" dirty="0" err="1" smtClean="0"/>
            <a:t>som</a:t>
          </a:r>
          <a:r>
            <a:rPr lang="fi-FI" dirty="0" smtClean="0"/>
            <a:t> </a:t>
          </a:r>
          <a:r>
            <a:rPr lang="fi-FI" dirty="0" err="1" smtClean="0"/>
            <a:t>tillsammans</a:t>
          </a:r>
          <a:r>
            <a:rPr lang="fi-FI" dirty="0" smtClean="0"/>
            <a:t> </a:t>
          </a:r>
          <a:r>
            <a:rPr lang="fi-FI" dirty="0" err="1" smtClean="0"/>
            <a:t>bildar</a:t>
          </a:r>
          <a:r>
            <a:rPr lang="fi-FI" dirty="0" smtClean="0"/>
            <a:t> ett </a:t>
          </a:r>
          <a:r>
            <a:rPr lang="fi-FI" dirty="0" err="1" smtClean="0"/>
            <a:t>sektoröverskridande</a:t>
          </a:r>
          <a:r>
            <a:rPr lang="fi-FI" dirty="0" smtClean="0"/>
            <a:t>, </a:t>
          </a:r>
          <a:r>
            <a:rPr lang="fi-FI" dirty="0" err="1" smtClean="0"/>
            <a:t>mångprofessionellt</a:t>
          </a:r>
          <a:r>
            <a:rPr lang="fi-FI" dirty="0" smtClean="0"/>
            <a:t> team.</a:t>
          </a:r>
          <a:endParaRPr lang="fi-FI" dirty="0"/>
        </a:p>
      </dgm:t>
    </dgm:pt>
    <dgm:pt modelId="{700D29A7-15B2-434E-BAF7-8F7441A7584A}" type="parTrans" cxnId="{9AF040BF-F7A7-4E5F-A39F-B4FAC1A2ACB3}">
      <dgm:prSet/>
      <dgm:spPr/>
      <dgm:t>
        <a:bodyPr/>
        <a:lstStyle/>
        <a:p>
          <a:endParaRPr lang="fi-FI"/>
        </a:p>
      </dgm:t>
    </dgm:pt>
    <dgm:pt modelId="{6B53E850-342B-4DBF-9179-93664572D9C9}" type="sibTrans" cxnId="{9AF040BF-F7A7-4E5F-A39F-B4FAC1A2ACB3}">
      <dgm:prSet/>
      <dgm:spPr/>
      <dgm:t>
        <a:bodyPr/>
        <a:lstStyle/>
        <a:p>
          <a:endParaRPr lang="fi-FI"/>
        </a:p>
      </dgm:t>
    </dgm:pt>
    <dgm:pt modelId="{4C60F1F0-86D7-4C04-9034-2119C775B8D1}">
      <dgm:prSet phldrT="[Teksti]"/>
      <dgm:spPr/>
      <dgm:t>
        <a:bodyPr/>
        <a:lstStyle/>
        <a:p>
          <a:pPr algn="l"/>
          <a:r>
            <a:rPr lang="fi-FI" b="1" dirty="0" err="1" smtClean="0"/>
            <a:t>Utfall</a:t>
          </a:r>
          <a:r>
            <a:rPr lang="fi-FI" b="1" dirty="0" smtClean="0"/>
            <a:t> 2:</a:t>
          </a:r>
          <a:r>
            <a:rPr lang="fi-FI" dirty="0" smtClean="0"/>
            <a:t> </a:t>
          </a:r>
          <a:r>
            <a:rPr lang="fi-FI" dirty="0" err="1" smtClean="0"/>
            <a:t>Konkreta</a:t>
          </a:r>
          <a:r>
            <a:rPr lang="fi-FI" dirty="0" smtClean="0"/>
            <a:t> </a:t>
          </a:r>
          <a:r>
            <a:rPr lang="fi-FI" dirty="0" err="1" smtClean="0"/>
            <a:t>verktyg</a:t>
          </a:r>
          <a:r>
            <a:rPr lang="fi-FI" dirty="0" smtClean="0"/>
            <a:t> </a:t>
          </a:r>
          <a:r>
            <a:rPr lang="fi-FI" dirty="0" err="1" smtClean="0"/>
            <a:t>som</a:t>
          </a:r>
          <a:r>
            <a:rPr lang="fi-FI" dirty="0" smtClean="0"/>
            <a:t> </a:t>
          </a:r>
          <a:r>
            <a:rPr lang="fi-FI" dirty="0" err="1" smtClean="0"/>
            <a:t>stöder</a:t>
          </a:r>
          <a:r>
            <a:rPr lang="fi-FI" dirty="0" smtClean="0"/>
            <a:t> de </a:t>
          </a:r>
          <a:r>
            <a:rPr lang="fi-FI" dirty="0" err="1" smtClean="0"/>
            <a:t>professionella</a:t>
          </a:r>
          <a:r>
            <a:rPr lang="fi-FI" dirty="0" smtClean="0"/>
            <a:t> i </a:t>
          </a:r>
          <a:r>
            <a:rPr lang="fi-FI" dirty="0" err="1" smtClean="0"/>
            <a:t>sitt</a:t>
          </a:r>
          <a:r>
            <a:rPr lang="fi-FI" dirty="0" smtClean="0"/>
            <a:t> </a:t>
          </a:r>
          <a:r>
            <a:rPr lang="fi-FI" dirty="0" err="1" smtClean="0"/>
            <a:t>arbete</a:t>
          </a:r>
          <a:r>
            <a:rPr lang="fi-FI" dirty="0" smtClean="0"/>
            <a:t>. </a:t>
          </a:r>
          <a:endParaRPr lang="fi-FI" dirty="0"/>
        </a:p>
      </dgm:t>
    </dgm:pt>
    <dgm:pt modelId="{FBC835F8-4A3C-4931-8FF5-69FCACB883E3}" type="parTrans" cxnId="{01FC6CC2-3C82-4EEE-8A8A-A0826E70B83B}">
      <dgm:prSet/>
      <dgm:spPr/>
      <dgm:t>
        <a:bodyPr/>
        <a:lstStyle/>
        <a:p>
          <a:endParaRPr lang="fi-FI"/>
        </a:p>
      </dgm:t>
    </dgm:pt>
    <dgm:pt modelId="{7BB2CDDB-3351-4768-A442-83A1BD7CCA2A}" type="sibTrans" cxnId="{01FC6CC2-3C82-4EEE-8A8A-A0826E70B83B}">
      <dgm:prSet/>
      <dgm:spPr/>
      <dgm:t>
        <a:bodyPr/>
        <a:lstStyle/>
        <a:p>
          <a:endParaRPr lang="fi-FI"/>
        </a:p>
      </dgm:t>
    </dgm:pt>
    <dgm:pt modelId="{F38ED970-4C82-4279-AAAB-4A2D0035F55A}">
      <dgm:prSet phldrT="[Teksti]"/>
      <dgm:spPr/>
      <dgm:t>
        <a:bodyPr/>
        <a:lstStyle/>
        <a:p>
          <a:r>
            <a:rPr lang="fi-FI" dirty="0" smtClean="0"/>
            <a:t>2.1. En </a:t>
          </a:r>
          <a:r>
            <a:rPr lang="fi-FI" dirty="0" err="1" smtClean="0"/>
            <a:t>processbeskrivning</a:t>
          </a:r>
          <a:r>
            <a:rPr lang="fi-FI" dirty="0" smtClean="0"/>
            <a:t> </a:t>
          </a:r>
          <a:r>
            <a:rPr lang="fi-FI" dirty="0" err="1" smtClean="0"/>
            <a:t>över</a:t>
          </a:r>
          <a:r>
            <a:rPr lang="fi-FI" dirty="0" smtClean="0"/>
            <a:t> </a:t>
          </a:r>
          <a:r>
            <a:rPr lang="fi-FI" dirty="0" err="1" smtClean="0"/>
            <a:t>hur</a:t>
          </a:r>
          <a:r>
            <a:rPr lang="fi-FI" dirty="0" smtClean="0"/>
            <a:t> Navigator-</a:t>
          </a:r>
          <a:r>
            <a:rPr lang="fi-FI" dirty="0" err="1" smtClean="0"/>
            <a:t>nätverket</a:t>
          </a:r>
          <a:r>
            <a:rPr lang="fi-FI" dirty="0" smtClean="0"/>
            <a:t> </a:t>
          </a:r>
          <a:r>
            <a:rPr lang="fi-FI" dirty="0" err="1" smtClean="0"/>
            <a:t>fungerar</a:t>
          </a:r>
          <a:r>
            <a:rPr lang="fi-FI" dirty="0" smtClean="0"/>
            <a:t> </a:t>
          </a:r>
          <a:r>
            <a:rPr lang="fi-FI" dirty="0" err="1" smtClean="0"/>
            <a:t>på</a:t>
          </a:r>
          <a:r>
            <a:rPr lang="fi-FI" dirty="0" smtClean="0"/>
            <a:t> </a:t>
          </a:r>
          <a:r>
            <a:rPr lang="fi-FI" dirty="0" err="1" smtClean="0"/>
            <a:t>svenska</a:t>
          </a:r>
          <a:r>
            <a:rPr lang="fi-FI" dirty="0" smtClean="0"/>
            <a:t> </a:t>
          </a:r>
          <a:r>
            <a:rPr lang="fi-FI" dirty="0" err="1" smtClean="0"/>
            <a:t>samt</a:t>
          </a:r>
          <a:r>
            <a:rPr lang="fi-FI" dirty="0" smtClean="0"/>
            <a:t> </a:t>
          </a:r>
          <a:r>
            <a:rPr lang="fi-FI" dirty="0" err="1" smtClean="0"/>
            <a:t>hur</a:t>
          </a:r>
          <a:r>
            <a:rPr lang="fi-FI" dirty="0" smtClean="0"/>
            <a:t> </a:t>
          </a:r>
          <a:r>
            <a:rPr lang="fi-FI" dirty="0" err="1" smtClean="0"/>
            <a:t>svenskspråkiga</a:t>
          </a:r>
          <a:r>
            <a:rPr lang="fi-FI" dirty="0" smtClean="0"/>
            <a:t> </a:t>
          </a:r>
          <a:r>
            <a:rPr lang="fi-FI" dirty="0" err="1" smtClean="0"/>
            <a:t>unga</a:t>
          </a:r>
          <a:r>
            <a:rPr lang="fi-FI" dirty="0" smtClean="0"/>
            <a:t> </a:t>
          </a:r>
          <a:r>
            <a:rPr lang="fi-FI" dirty="0" err="1" smtClean="0"/>
            <a:t>får</a:t>
          </a:r>
          <a:r>
            <a:rPr lang="fi-FI" dirty="0" smtClean="0"/>
            <a:t> </a:t>
          </a:r>
          <a:r>
            <a:rPr lang="fi-FI" dirty="0" err="1" smtClean="0"/>
            <a:t>service</a:t>
          </a:r>
          <a:r>
            <a:rPr lang="fi-FI" dirty="0" smtClean="0"/>
            <a:t> </a:t>
          </a:r>
          <a:r>
            <a:rPr lang="fi-FI" dirty="0" err="1" smtClean="0"/>
            <a:t>med</a:t>
          </a:r>
          <a:r>
            <a:rPr lang="fi-FI" dirty="0" smtClean="0"/>
            <a:t> </a:t>
          </a:r>
          <a:r>
            <a:rPr lang="fi-FI" dirty="0" err="1" smtClean="0"/>
            <a:t>principen</a:t>
          </a:r>
          <a:r>
            <a:rPr lang="fi-FI" dirty="0" smtClean="0"/>
            <a:t> ”</a:t>
          </a:r>
          <a:r>
            <a:rPr lang="fi-FI" dirty="0" err="1" smtClean="0"/>
            <a:t>service</a:t>
          </a:r>
          <a:r>
            <a:rPr lang="fi-FI" dirty="0" smtClean="0"/>
            <a:t> </a:t>
          </a:r>
          <a:r>
            <a:rPr lang="fi-FI" dirty="0" err="1" smtClean="0"/>
            <a:t>från</a:t>
          </a:r>
          <a:r>
            <a:rPr lang="fi-FI" dirty="0" smtClean="0"/>
            <a:t> en </a:t>
          </a:r>
          <a:r>
            <a:rPr lang="fi-FI" dirty="0" err="1" smtClean="0"/>
            <a:t>lucka</a:t>
          </a:r>
          <a:r>
            <a:rPr lang="fi-FI" dirty="0" smtClean="0"/>
            <a:t>”.</a:t>
          </a:r>
          <a:endParaRPr lang="fi-FI" dirty="0"/>
        </a:p>
      </dgm:t>
    </dgm:pt>
    <dgm:pt modelId="{74EB7173-8A51-4DF3-8137-CF40C9EA1034}" type="parTrans" cxnId="{BAC2A44E-58FE-4D4A-8D84-DDECC6DE44CF}">
      <dgm:prSet/>
      <dgm:spPr/>
      <dgm:t>
        <a:bodyPr/>
        <a:lstStyle/>
        <a:p>
          <a:endParaRPr lang="fi-FI"/>
        </a:p>
      </dgm:t>
    </dgm:pt>
    <dgm:pt modelId="{D8702F86-14E9-454B-B9E1-89117908D70F}" type="sibTrans" cxnId="{BAC2A44E-58FE-4D4A-8D84-DDECC6DE44CF}">
      <dgm:prSet/>
      <dgm:spPr/>
      <dgm:t>
        <a:bodyPr/>
        <a:lstStyle/>
        <a:p>
          <a:endParaRPr lang="fi-FI"/>
        </a:p>
      </dgm:t>
    </dgm:pt>
    <dgm:pt modelId="{B82503F1-C73D-4C4E-AFFC-C01E2BF778AF}">
      <dgm:prSet/>
      <dgm:spPr/>
      <dgm:t>
        <a:bodyPr/>
        <a:lstStyle/>
        <a:p>
          <a:r>
            <a:rPr lang="fi-FI" dirty="0" smtClean="0"/>
            <a:t>2.2. En </a:t>
          </a:r>
          <a:r>
            <a:rPr lang="fi-FI" dirty="0" err="1" smtClean="0"/>
            <a:t>nätverkskarta</a:t>
          </a:r>
          <a:r>
            <a:rPr lang="fi-FI" dirty="0" smtClean="0"/>
            <a:t> </a:t>
          </a:r>
          <a:r>
            <a:rPr lang="fi-FI" dirty="0" err="1" smtClean="0"/>
            <a:t>över</a:t>
          </a:r>
          <a:r>
            <a:rPr lang="fi-FI" dirty="0" smtClean="0"/>
            <a:t> </a:t>
          </a:r>
          <a:r>
            <a:rPr lang="fi-FI" dirty="0" err="1" smtClean="0"/>
            <a:t>befintliga</a:t>
          </a:r>
          <a:r>
            <a:rPr lang="fi-FI" dirty="0" smtClean="0"/>
            <a:t> </a:t>
          </a:r>
          <a:r>
            <a:rPr lang="fi-FI" dirty="0" err="1" smtClean="0"/>
            <a:t>svenskspråkiga</a:t>
          </a:r>
          <a:r>
            <a:rPr lang="fi-FI" dirty="0" smtClean="0"/>
            <a:t> </a:t>
          </a:r>
          <a:r>
            <a:rPr lang="fi-FI" dirty="0" err="1" smtClean="0"/>
            <a:t>välfärdstjänster</a:t>
          </a:r>
          <a:r>
            <a:rPr lang="fi-FI" dirty="0" smtClean="0"/>
            <a:t>.</a:t>
          </a:r>
          <a:endParaRPr lang="fi-FI" dirty="0"/>
        </a:p>
      </dgm:t>
    </dgm:pt>
    <dgm:pt modelId="{732F4C14-32A5-4C3D-9799-AEB75C8D00E1}" type="parTrans" cxnId="{E954802A-B048-4D05-90BC-B22963919472}">
      <dgm:prSet/>
      <dgm:spPr/>
      <dgm:t>
        <a:bodyPr/>
        <a:lstStyle/>
        <a:p>
          <a:endParaRPr lang="fi-FI"/>
        </a:p>
      </dgm:t>
    </dgm:pt>
    <dgm:pt modelId="{859596A9-AD7A-475F-BAE5-E134475D9449}" type="sibTrans" cxnId="{E954802A-B048-4D05-90BC-B22963919472}">
      <dgm:prSet/>
      <dgm:spPr/>
      <dgm:t>
        <a:bodyPr/>
        <a:lstStyle/>
        <a:p>
          <a:endParaRPr lang="fi-FI"/>
        </a:p>
      </dgm:t>
    </dgm:pt>
    <dgm:pt modelId="{0CD73F35-F80A-4BB2-BCE9-F0C4225B6385}">
      <dgm:prSet/>
      <dgm:spPr/>
      <dgm:t>
        <a:bodyPr/>
        <a:lstStyle/>
        <a:p>
          <a:r>
            <a:rPr lang="fi-FI" dirty="0" smtClean="0"/>
            <a:t>2.3. </a:t>
          </a:r>
          <a:r>
            <a:rPr lang="fi-FI" dirty="0" err="1" smtClean="0"/>
            <a:t>Kommunikationsplan</a:t>
          </a:r>
          <a:r>
            <a:rPr lang="fi-FI" dirty="0" smtClean="0"/>
            <a:t> (</a:t>
          </a:r>
          <a:r>
            <a:rPr lang="fi-FI" dirty="0" err="1" smtClean="0"/>
            <a:t>internt</a:t>
          </a:r>
          <a:r>
            <a:rPr lang="fi-FI" dirty="0" smtClean="0"/>
            <a:t> </a:t>
          </a:r>
          <a:r>
            <a:rPr lang="fi-FI" dirty="0" err="1" smtClean="0"/>
            <a:t>och</a:t>
          </a:r>
          <a:r>
            <a:rPr lang="fi-FI" dirty="0" smtClean="0"/>
            <a:t> </a:t>
          </a:r>
          <a:r>
            <a:rPr lang="fi-FI" dirty="0" err="1" smtClean="0"/>
            <a:t>utåt</a:t>
          </a:r>
          <a:r>
            <a:rPr lang="fi-FI" dirty="0" smtClean="0"/>
            <a:t>)</a:t>
          </a:r>
          <a:endParaRPr lang="fi-FI" dirty="0"/>
        </a:p>
      </dgm:t>
    </dgm:pt>
    <dgm:pt modelId="{DC30F5C2-5584-4F32-8420-4A3FDF1F4DDD}" type="parTrans" cxnId="{A7E0AC1C-DB5C-4995-8B5E-C3E682A6E1C5}">
      <dgm:prSet/>
      <dgm:spPr/>
      <dgm:t>
        <a:bodyPr/>
        <a:lstStyle/>
        <a:p>
          <a:endParaRPr lang="fi-FI"/>
        </a:p>
      </dgm:t>
    </dgm:pt>
    <dgm:pt modelId="{A849D002-803B-4AC2-A069-963A5020BC36}" type="sibTrans" cxnId="{A7E0AC1C-DB5C-4995-8B5E-C3E682A6E1C5}">
      <dgm:prSet/>
      <dgm:spPr/>
      <dgm:t>
        <a:bodyPr/>
        <a:lstStyle/>
        <a:p>
          <a:endParaRPr lang="fi-FI"/>
        </a:p>
      </dgm:t>
    </dgm:pt>
    <dgm:pt modelId="{E4F8DF78-49D9-4BBC-83B6-8717C7CBDD82}" type="pres">
      <dgm:prSet presAssocID="{60BD2F70-7847-4FF8-B154-51BA0ED16CA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242EB197-AFA5-488B-9DBD-39040DD453AA}" type="pres">
      <dgm:prSet presAssocID="{0542D563-214A-45A6-AB57-87F1C24455C6}" presName="linNode" presStyleCnt="0"/>
      <dgm:spPr/>
    </dgm:pt>
    <dgm:pt modelId="{35270472-9C6E-41F7-AF61-C0575B89C091}" type="pres">
      <dgm:prSet presAssocID="{0542D563-214A-45A6-AB57-87F1C24455C6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4C5F67D-C6D9-4147-A26F-246D8CE2AC3C}" type="pres">
      <dgm:prSet presAssocID="{0542D563-214A-45A6-AB57-87F1C24455C6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D7D1F60-4D12-4798-AEF3-44C97150DC32}" type="pres">
      <dgm:prSet presAssocID="{B9624584-799F-426C-94A1-5A0919B1020E}" presName="spacing" presStyleCnt="0"/>
      <dgm:spPr/>
    </dgm:pt>
    <dgm:pt modelId="{A927789F-60C8-465F-A4D1-B09465E740CC}" type="pres">
      <dgm:prSet presAssocID="{4C60F1F0-86D7-4C04-9034-2119C775B8D1}" presName="linNode" presStyleCnt="0"/>
      <dgm:spPr/>
    </dgm:pt>
    <dgm:pt modelId="{A5796B0A-13FD-4309-B529-09B9AA2F4F66}" type="pres">
      <dgm:prSet presAssocID="{4C60F1F0-86D7-4C04-9034-2119C775B8D1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FE45CE2-08F0-4032-9D8D-10C68AF3D964}" type="pres">
      <dgm:prSet presAssocID="{4C60F1F0-86D7-4C04-9034-2119C775B8D1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9AF040BF-F7A7-4E5F-A39F-B4FAC1A2ACB3}" srcId="{0542D563-214A-45A6-AB57-87F1C24455C6}" destId="{5CE0858B-A50D-406F-8BEF-964DEF6DBA8E}" srcOrd="0" destOrd="0" parTransId="{700D29A7-15B2-434E-BAF7-8F7441A7584A}" sibTransId="{6B53E850-342B-4DBF-9179-93664572D9C9}"/>
    <dgm:cxn modelId="{B26FCF75-CE3E-4424-A2AF-E607347E3732}" type="presOf" srcId="{5CE0858B-A50D-406F-8BEF-964DEF6DBA8E}" destId="{C4C5F67D-C6D9-4147-A26F-246D8CE2AC3C}" srcOrd="0" destOrd="0" presId="urn:microsoft.com/office/officeart/2005/8/layout/vList6"/>
    <dgm:cxn modelId="{33509DC8-D2AF-43CC-AC3A-817EC4792CD0}" type="presOf" srcId="{4C60F1F0-86D7-4C04-9034-2119C775B8D1}" destId="{A5796B0A-13FD-4309-B529-09B9AA2F4F66}" srcOrd="0" destOrd="0" presId="urn:microsoft.com/office/officeart/2005/8/layout/vList6"/>
    <dgm:cxn modelId="{A7E0AC1C-DB5C-4995-8B5E-C3E682A6E1C5}" srcId="{4C60F1F0-86D7-4C04-9034-2119C775B8D1}" destId="{0CD73F35-F80A-4BB2-BCE9-F0C4225B6385}" srcOrd="2" destOrd="0" parTransId="{DC30F5C2-5584-4F32-8420-4A3FDF1F4DDD}" sibTransId="{A849D002-803B-4AC2-A069-963A5020BC36}"/>
    <dgm:cxn modelId="{8D59E1FB-E779-4BBC-B182-084997D850E8}" type="presOf" srcId="{F38ED970-4C82-4279-AAAB-4A2D0035F55A}" destId="{8FE45CE2-08F0-4032-9D8D-10C68AF3D964}" srcOrd="0" destOrd="0" presId="urn:microsoft.com/office/officeart/2005/8/layout/vList6"/>
    <dgm:cxn modelId="{2BCCE709-03DE-4CDD-83CD-47FF2258DBB0}" type="presOf" srcId="{0CD73F35-F80A-4BB2-BCE9-F0C4225B6385}" destId="{8FE45CE2-08F0-4032-9D8D-10C68AF3D964}" srcOrd="0" destOrd="2" presId="urn:microsoft.com/office/officeart/2005/8/layout/vList6"/>
    <dgm:cxn modelId="{E954802A-B048-4D05-90BC-B22963919472}" srcId="{4C60F1F0-86D7-4C04-9034-2119C775B8D1}" destId="{B82503F1-C73D-4C4E-AFFC-C01E2BF778AF}" srcOrd="1" destOrd="0" parTransId="{732F4C14-32A5-4C3D-9799-AEB75C8D00E1}" sibTransId="{859596A9-AD7A-475F-BAE5-E134475D9449}"/>
    <dgm:cxn modelId="{179B61A8-AFB0-4DF6-B066-2DDCA34A5CCC}" srcId="{60BD2F70-7847-4FF8-B154-51BA0ED16CAA}" destId="{0542D563-214A-45A6-AB57-87F1C24455C6}" srcOrd="0" destOrd="0" parTransId="{45A7C981-EA55-4E64-88BD-D7DCCE1911C6}" sibTransId="{B9624584-799F-426C-94A1-5A0919B1020E}"/>
    <dgm:cxn modelId="{5CA87211-E599-4874-98DC-F58134555BDB}" type="presOf" srcId="{60BD2F70-7847-4FF8-B154-51BA0ED16CAA}" destId="{E4F8DF78-49D9-4BBC-83B6-8717C7CBDD82}" srcOrd="0" destOrd="0" presId="urn:microsoft.com/office/officeart/2005/8/layout/vList6"/>
    <dgm:cxn modelId="{1355B445-5877-45CC-8F81-5615D3169CA0}" type="presOf" srcId="{B82503F1-C73D-4C4E-AFFC-C01E2BF778AF}" destId="{8FE45CE2-08F0-4032-9D8D-10C68AF3D964}" srcOrd="0" destOrd="1" presId="urn:microsoft.com/office/officeart/2005/8/layout/vList6"/>
    <dgm:cxn modelId="{BAC2A44E-58FE-4D4A-8D84-DDECC6DE44CF}" srcId="{4C60F1F0-86D7-4C04-9034-2119C775B8D1}" destId="{F38ED970-4C82-4279-AAAB-4A2D0035F55A}" srcOrd="0" destOrd="0" parTransId="{74EB7173-8A51-4DF3-8137-CF40C9EA1034}" sibTransId="{D8702F86-14E9-454B-B9E1-89117908D70F}"/>
    <dgm:cxn modelId="{01FC6CC2-3C82-4EEE-8A8A-A0826E70B83B}" srcId="{60BD2F70-7847-4FF8-B154-51BA0ED16CAA}" destId="{4C60F1F0-86D7-4C04-9034-2119C775B8D1}" srcOrd="1" destOrd="0" parTransId="{FBC835F8-4A3C-4931-8FF5-69FCACB883E3}" sibTransId="{7BB2CDDB-3351-4768-A442-83A1BD7CCA2A}"/>
    <dgm:cxn modelId="{12CD927A-09D3-4AE7-81DA-67E4C828E500}" type="presOf" srcId="{0542D563-214A-45A6-AB57-87F1C24455C6}" destId="{35270472-9C6E-41F7-AF61-C0575B89C091}" srcOrd="0" destOrd="0" presId="urn:microsoft.com/office/officeart/2005/8/layout/vList6"/>
    <dgm:cxn modelId="{3AE0D016-5110-4E51-9642-A8C360F871F4}" type="presParOf" srcId="{E4F8DF78-49D9-4BBC-83B6-8717C7CBDD82}" destId="{242EB197-AFA5-488B-9DBD-39040DD453AA}" srcOrd="0" destOrd="0" presId="urn:microsoft.com/office/officeart/2005/8/layout/vList6"/>
    <dgm:cxn modelId="{975AE15E-5725-4F85-8690-A2EF1920E96D}" type="presParOf" srcId="{242EB197-AFA5-488B-9DBD-39040DD453AA}" destId="{35270472-9C6E-41F7-AF61-C0575B89C091}" srcOrd="0" destOrd="0" presId="urn:microsoft.com/office/officeart/2005/8/layout/vList6"/>
    <dgm:cxn modelId="{05D5008C-4D47-444C-974D-649004409833}" type="presParOf" srcId="{242EB197-AFA5-488B-9DBD-39040DD453AA}" destId="{C4C5F67D-C6D9-4147-A26F-246D8CE2AC3C}" srcOrd="1" destOrd="0" presId="urn:microsoft.com/office/officeart/2005/8/layout/vList6"/>
    <dgm:cxn modelId="{A120E36B-3C8D-4342-9966-291C90D6AE39}" type="presParOf" srcId="{E4F8DF78-49D9-4BBC-83B6-8717C7CBDD82}" destId="{DD7D1F60-4D12-4798-AEF3-44C97150DC32}" srcOrd="1" destOrd="0" presId="urn:microsoft.com/office/officeart/2005/8/layout/vList6"/>
    <dgm:cxn modelId="{A7FF02A7-6DA1-45FC-9EC1-4E3FAE264087}" type="presParOf" srcId="{E4F8DF78-49D9-4BBC-83B6-8717C7CBDD82}" destId="{A927789F-60C8-465F-A4D1-B09465E740CC}" srcOrd="2" destOrd="0" presId="urn:microsoft.com/office/officeart/2005/8/layout/vList6"/>
    <dgm:cxn modelId="{A50E2512-8D3E-407E-9D47-1FE78E9FFE91}" type="presParOf" srcId="{A927789F-60C8-465F-A4D1-B09465E740CC}" destId="{A5796B0A-13FD-4309-B529-09B9AA2F4F66}" srcOrd="0" destOrd="0" presId="urn:microsoft.com/office/officeart/2005/8/layout/vList6"/>
    <dgm:cxn modelId="{6E1AD3F8-882D-4C87-BF4F-548EB2D7DB85}" type="presParOf" srcId="{A927789F-60C8-465F-A4D1-B09465E740CC}" destId="{8FE45CE2-08F0-4032-9D8D-10C68AF3D96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735C93-A7D0-4249-A06B-8B8517ACAC18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i-FI"/>
        </a:p>
      </dgm:t>
    </dgm:pt>
    <dgm:pt modelId="{12B54CC2-0A41-4ABD-99D2-EB4625716915}">
      <dgm:prSet phldrT="[Teksti]"/>
      <dgm:spPr/>
      <dgm:t>
        <a:bodyPr/>
        <a:lstStyle/>
        <a:p>
          <a:r>
            <a:rPr lang="fi-FI" dirty="0" err="1" smtClean="0"/>
            <a:t>Navigatorn</a:t>
          </a:r>
          <a:endParaRPr lang="fi-FI" dirty="0"/>
        </a:p>
      </dgm:t>
    </dgm:pt>
    <dgm:pt modelId="{314E80FD-AD8A-4728-892D-D535A4275C1D}" type="parTrans" cxnId="{0D44CC51-01D0-49E5-9C78-D25B7F4D80E6}">
      <dgm:prSet/>
      <dgm:spPr/>
      <dgm:t>
        <a:bodyPr/>
        <a:lstStyle/>
        <a:p>
          <a:endParaRPr lang="fi-FI"/>
        </a:p>
      </dgm:t>
    </dgm:pt>
    <dgm:pt modelId="{30DD564F-C83F-4D8A-8EA2-BE5B17934584}" type="sibTrans" cxnId="{0D44CC51-01D0-49E5-9C78-D25B7F4D80E6}">
      <dgm:prSet/>
      <dgm:spPr/>
      <dgm:t>
        <a:bodyPr/>
        <a:lstStyle/>
        <a:p>
          <a:endParaRPr lang="fi-FI"/>
        </a:p>
      </dgm:t>
    </dgm:pt>
    <dgm:pt modelId="{F4FD8AC7-A408-4F93-8ACA-29F69892F5B6}">
      <dgm:prSet phldrT="[Teksti]"/>
      <dgm:spPr/>
      <dgm:t>
        <a:bodyPr/>
        <a:lstStyle/>
        <a:p>
          <a:r>
            <a:rPr lang="fi-FI" dirty="0" err="1" smtClean="0"/>
            <a:t>Lätta</a:t>
          </a:r>
          <a:r>
            <a:rPr lang="fi-FI" dirty="0" smtClean="0"/>
            <a:t>/</a:t>
          </a:r>
          <a:r>
            <a:rPr lang="fi-FI" dirty="0" err="1" smtClean="0"/>
            <a:t>tydliga</a:t>
          </a:r>
          <a:r>
            <a:rPr lang="fi-FI" dirty="0" smtClean="0"/>
            <a:t> </a:t>
          </a:r>
          <a:r>
            <a:rPr lang="fi-FI" dirty="0" err="1" smtClean="0"/>
            <a:t>system</a:t>
          </a:r>
          <a:endParaRPr lang="fi-FI" dirty="0"/>
        </a:p>
      </dgm:t>
    </dgm:pt>
    <dgm:pt modelId="{37AEDAF1-3312-4076-91EB-A6CF37E0FE33}" type="parTrans" cxnId="{75E583B4-CA04-4038-9116-CA2E3F5EA9D9}">
      <dgm:prSet/>
      <dgm:spPr/>
      <dgm:t>
        <a:bodyPr/>
        <a:lstStyle/>
        <a:p>
          <a:endParaRPr lang="fi-FI"/>
        </a:p>
      </dgm:t>
    </dgm:pt>
    <dgm:pt modelId="{B766FF38-0276-4997-93A5-F319CAAB2173}" type="sibTrans" cxnId="{75E583B4-CA04-4038-9116-CA2E3F5EA9D9}">
      <dgm:prSet/>
      <dgm:spPr/>
      <dgm:t>
        <a:bodyPr/>
        <a:lstStyle/>
        <a:p>
          <a:endParaRPr lang="fi-FI"/>
        </a:p>
      </dgm:t>
    </dgm:pt>
    <dgm:pt modelId="{43530D52-2C82-42B8-B62E-58C3994DF6F1}">
      <dgm:prSet phldrT="[Teksti]"/>
      <dgm:spPr/>
      <dgm:t>
        <a:bodyPr/>
        <a:lstStyle/>
        <a:p>
          <a:r>
            <a:rPr lang="fi-FI" dirty="0" smtClean="0"/>
            <a:t>Ett </a:t>
          </a:r>
          <a:r>
            <a:rPr lang="fi-FI" dirty="0" err="1" smtClean="0"/>
            <a:t>konkret</a:t>
          </a:r>
          <a:r>
            <a:rPr lang="fi-FI" dirty="0" smtClean="0"/>
            <a:t> </a:t>
          </a:r>
          <a:r>
            <a:rPr lang="fi-FI" dirty="0" err="1" smtClean="0"/>
            <a:t>slutresultat</a:t>
          </a:r>
          <a:r>
            <a:rPr lang="fi-FI" dirty="0" smtClean="0"/>
            <a:t>, </a:t>
          </a:r>
          <a:r>
            <a:rPr lang="fi-FI" dirty="0" err="1" smtClean="0"/>
            <a:t>vad</a:t>
          </a:r>
          <a:r>
            <a:rPr lang="fi-FI" dirty="0" smtClean="0"/>
            <a:t> </a:t>
          </a:r>
          <a:r>
            <a:rPr lang="fi-FI" dirty="0" err="1" smtClean="0"/>
            <a:t>är</a:t>
          </a:r>
          <a:r>
            <a:rPr lang="fi-FI" dirty="0" smtClean="0"/>
            <a:t> </a:t>
          </a:r>
          <a:r>
            <a:rPr lang="fi-FI" dirty="0" err="1" smtClean="0"/>
            <a:t>vad</a:t>
          </a:r>
          <a:r>
            <a:rPr lang="fi-FI" dirty="0" smtClean="0"/>
            <a:t>, </a:t>
          </a:r>
          <a:r>
            <a:rPr lang="fi-FI" dirty="0" err="1" smtClean="0"/>
            <a:t>vem</a:t>
          </a:r>
          <a:r>
            <a:rPr lang="fi-FI" dirty="0" smtClean="0"/>
            <a:t> </a:t>
          </a:r>
          <a:r>
            <a:rPr lang="fi-FI" dirty="0" err="1" smtClean="0"/>
            <a:t>är</a:t>
          </a:r>
          <a:r>
            <a:rPr lang="fi-FI" dirty="0" smtClean="0"/>
            <a:t> </a:t>
          </a:r>
          <a:r>
            <a:rPr lang="fi-FI" dirty="0" err="1" smtClean="0"/>
            <a:t>vem</a:t>
          </a:r>
          <a:r>
            <a:rPr lang="fi-FI" dirty="0" smtClean="0"/>
            <a:t>?</a:t>
          </a:r>
          <a:endParaRPr lang="fi-FI" dirty="0"/>
        </a:p>
      </dgm:t>
    </dgm:pt>
    <dgm:pt modelId="{C97B368B-D595-47CB-ACCB-483DD5135AB5}" type="parTrans" cxnId="{4C816FF0-9541-4974-AF97-11EDD8B11EB9}">
      <dgm:prSet/>
      <dgm:spPr/>
      <dgm:t>
        <a:bodyPr/>
        <a:lstStyle/>
        <a:p>
          <a:endParaRPr lang="fi-FI"/>
        </a:p>
      </dgm:t>
    </dgm:pt>
    <dgm:pt modelId="{BEFD4F48-F355-4757-B8E5-EA845A5243CB}" type="sibTrans" cxnId="{4C816FF0-9541-4974-AF97-11EDD8B11EB9}">
      <dgm:prSet/>
      <dgm:spPr/>
      <dgm:t>
        <a:bodyPr/>
        <a:lstStyle/>
        <a:p>
          <a:endParaRPr lang="fi-FI"/>
        </a:p>
      </dgm:t>
    </dgm:pt>
    <dgm:pt modelId="{996C7EB6-7007-495B-973E-9F479B900AF8}">
      <dgm:prSet phldrT="[Teksti]"/>
      <dgm:spPr/>
      <dgm:t>
        <a:bodyPr/>
        <a:lstStyle/>
        <a:p>
          <a:r>
            <a:rPr lang="fi-FI" dirty="0" err="1" smtClean="0"/>
            <a:t>Följa</a:t>
          </a:r>
          <a:r>
            <a:rPr lang="fi-FI" dirty="0" smtClean="0"/>
            <a:t> </a:t>
          </a:r>
          <a:r>
            <a:rPr lang="fi-FI" dirty="0" err="1" smtClean="0"/>
            <a:t>med</a:t>
          </a:r>
          <a:r>
            <a:rPr lang="fi-FI" dirty="0" smtClean="0"/>
            <a:t> </a:t>
          </a:r>
          <a:r>
            <a:rPr lang="fi-FI" dirty="0" err="1" smtClean="0"/>
            <a:t>finska</a:t>
          </a:r>
          <a:r>
            <a:rPr lang="fi-FI" dirty="0" smtClean="0"/>
            <a:t> </a:t>
          </a:r>
          <a:r>
            <a:rPr lang="fi-FI" dirty="0" err="1" smtClean="0"/>
            <a:t>Navigatorns</a:t>
          </a:r>
          <a:r>
            <a:rPr lang="fi-FI" dirty="0" smtClean="0"/>
            <a:t> </a:t>
          </a:r>
          <a:r>
            <a:rPr lang="fi-FI" dirty="0" err="1" smtClean="0"/>
            <a:t>system</a:t>
          </a:r>
          <a:endParaRPr lang="fi-FI" dirty="0"/>
        </a:p>
      </dgm:t>
    </dgm:pt>
    <dgm:pt modelId="{E37D0ACE-764C-419F-A07B-BCBFF43DD38D}" type="parTrans" cxnId="{3A6FF670-23BF-46E4-BF9D-A96F65C65548}">
      <dgm:prSet/>
      <dgm:spPr/>
      <dgm:t>
        <a:bodyPr/>
        <a:lstStyle/>
        <a:p>
          <a:endParaRPr lang="fi-FI"/>
        </a:p>
      </dgm:t>
    </dgm:pt>
    <dgm:pt modelId="{59D8C14C-9E84-446E-B494-90647FB2C13B}" type="sibTrans" cxnId="{3A6FF670-23BF-46E4-BF9D-A96F65C65548}">
      <dgm:prSet/>
      <dgm:spPr/>
      <dgm:t>
        <a:bodyPr/>
        <a:lstStyle/>
        <a:p>
          <a:endParaRPr lang="fi-FI"/>
        </a:p>
      </dgm:t>
    </dgm:pt>
    <dgm:pt modelId="{999D1918-E35C-4947-8770-111745E6CADE}">
      <dgm:prSet phldrT="[Teksti]"/>
      <dgm:spPr/>
      <dgm:t>
        <a:bodyPr/>
        <a:lstStyle/>
        <a:p>
          <a:r>
            <a:rPr lang="fi-FI" dirty="0" err="1" smtClean="0"/>
            <a:t>Servicebehov</a:t>
          </a:r>
          <a:r>
            <a:rPr lang="fi-FI" dirty="0" smtClean="0"/>
            <a:t>? </a:t>
          </a:r>
          <a:r>
            <a:rPr lang="fi-FI" dirty="0" err="1" smtClean="0"/>
            <a:t>Ungas</a:t>
          </a:r>
          <a:r>
            <a:rPr lang="fi-FI" dirty="0" smtClean="0"/>
            <a:t> </a:t>
          </a:r>
          <a:r>
            <a:rPr lang="fi-FI" dirty="0" err="1" smtClean="0"/>
            <a:t>delaktighet</a:t>
          </a:r>
          <a:r>
            <a:rPr lang="fi-FI" dirty="0" smtClean="0"/>
            <a:t>? </a:t>
          </a:r>
          <a:r>
            <a:rPr lang="fi-FI" dirty="0" err="1" smtClean="0"/>
            <a:t>Vilka</a:t>
          </a:r>
          <a:r>
            <a:rPr lang="fi-FI" dirty="0" smtClean="0"/>
            <a:t> </a:t>
          </a:r>
          <a:r>
            <a:rPr lang="fi-FI" dirty="0" err="1" smtClean="0"/>
            <a:t>aktörer</a:t>
          </a:r>
          <a:r>
            <a:rPr lang="fi-FI" dirty="0" smtClean="0"/>
            <a:t> </a:t>
          </a:r>
          <a:r>
            <a:rPr lang="fi-FI" dirty="0" err="1" smtClean="0"/>
            <a:t>skall</a:t>
          </a:r>
          <a:r>
            <a:rPr lang="fi-FI" dirty="0" smtClean="0"/>
            <a:t> vara </a:t>
          </a:r>
          <a:r>
            <a:rPr lang="fi-FI" dirty="0" err="1" smtClean="0"/>
            <a:t>med</a:t>
          </a:r>
          <a:r>
            <a:rPr lang="fi-FI" dirty="0" smtClean="0"/>
            <a:t>?</a:t>
          </a:r>
          <a:endParaRPr lang="fi-FI" dirty="0"/>
        </a:p>
      </dgm:t>
    </dgm:pt>
    <dgm:pt modelId="{7E076ACB-D56C-444E-AF2D-D371028FAF6C}" type="parTrans" cxnId="{04ABAD13-F748-4262-B022-E4D3CFB32045}">
      <dgm:prSet/>
      <dgm:spPr/>
      <dgm:t>
        <a:bodyPr/>
        <a:lstStyle/>
        <a:p>
          <a:endParaRPr lang="fi-FI"/>
        </a:p>
      </dgm:t>
    </dgm:pt>
    <dgm:pt modelId="{69C92914-D4F8-47A5-86E3-A7D8AEF00548}" type="sibTrans" cxnId="{04ABAD13-F748-4262-B022-E4D3CFB32045}">
      <dgm:prSet/>
      <dgm:spPr/>
      <dgm:t>
        <a:bodyPr/>
        <a:lstStyle/>
        <a:p>
          <a:endParaRPr lang="fi-FI"/>
        </a:p>
      </dgm:t>
    </dgm:pt>
    <dgm:pt modelId="{98EE0774-0554-4DC2-865F-F30215A491D2}">
      <dgm:prSet/>
      <dgm:spPr>
        <a:solidFill>
          <a:srgbClr val="1A6CE4"/>
        </a:solidFill>
      </dgm:spPr>
      <dgm:t>
        <a:bodyPr/>
        <a:lstStyle/>
        <a:p>
          <a:r>
            <a:rPr lang="fi-FI" dirty="0" err="1" smtClean="0"/>
            <a:t>Politiker</a:t>
          </a:r>
          <a:r>
            <a:rPr lang="fi-FI" dirty="0" smtClean="0"/>
            <a:t>, </a:t>
          </a:r>
          <a:r>
            <a:rPr lang="fi-FI" dirty="0" err="1" smtClean="0"/>
            <a:t>beslutsfattare</a:t>
          </a:r>
          <a:r>
            <a:rPr lang="fi-FI" dirty="0" smtClean="0"/>
            <a:t>, </a:t>
          </a:r>
          <a:r>
            <a:rPr lang="fi-FI" dirty="0" err="1" smtClean="0"/>
            <a:t>reformen</a:t>
          </a:r>
          <a:r>
            <a:rPr lang="fi-FI" dirty="0" smtClean="0"/>
            <a:t>. </a:t>
          </a:r>
          <a:r>
            <a:rPr lang="fi-FI" dirty="0" err="1" smtClean="0"/>
            <a:t>Vem</a:t>
          </a:r>
          <a:r>
            <a:rPr lang="fi-FI" dirty="0" smtClean="0"/>
            <a:t> </a:t>
          </a:r>
          <a:r>
            <a:rPr lang="fi-FI" dirty="0" err="1" smtClean="0"/>
            <a:t>sköter</a:t>
          </a:r>
          <a:r>
            <a:rPr lang="fi-FI" dirty="0" smtClean="0"/>
            <a:t> </a:t>
          </a:r>
          <a:r>
            <a:rPr lang="fi-FI" dirty="0" err="1" smtClean="0"/>
            <a:t>den</a:t>
          </a:r>
          <a:r>
            <a:rPr lang="fi-FI" dirty="0" smtClean="0"/>
            <a:t> </a:t>
          </a:r>
          <a:r>
            <a:rPr lang="fi-FI" dirty="0" err="1" smtClean="0"/>
            <a:t>svenskspråkiga</a:t>
          </a:r>
          <a:r>
            <a:rPr lang="fi-FI" dirty="0" smtClean="0"/>
            <a:t> </a:t>
          </a:r>
          <a:r>
            <a:rPr lang="fi-FI" dirty="0" err="1" smtClean="0"/>
            <a:t>servicen</a:t>
          </a:r>
          <a:r>
            <a:rPr lang="fi-FI" dirty="0" smtClean="0"/>
            <a:t>?</a:t>
          </a:r>
          <a:endParaRPr lang="fi-FI" dirty="0"/>
        </a:p>
      </dgm:t>
    </dgm:pt>
    <dgm:pt modelId="{991E215A-C80B-4933-BF92-E1DB7BA1648E}" type="parTrans" cxnId="{A7A82273-D476-4A16-8397-5C996C9BE6DE}">
      <dgm:prSet/>
      <dgm:spPr/>
      <dgm:t>
        <a:bodyPr/>
        <a:lstStyle/>
        <a:p>
          <a:endParaRPr lang="fi-FI"/>
        </a:p>
      </dgm:t>
    </dgm:pt>
    <dgm:pt modelId="{E01EDCDE-3498-494D-98FC-9F36E77CF305}" type="sibTrans" cxnId="{A7A82273-D476-4A16-8397-5C996C9BE6DE}">
      <dgm:prSet/>
      <dgm:spPr/>
      <dgm:t>
        <a:bodyPr/>
        <a:lstStyle/>
        <a:p>
          <a:endParaRPr lang="fi-FI"/>
        </a:p>
      </dgm:t>
    </dgm:pt>
    <dgm:pt modelId="{3E5831C2-3A71-4B2F-91C7-D37CFC33168F}">
      <dgm:prSet/>
      <dgm:spPr/>
      <dgm:t>
        <a:bodyPr/>
        <a:lstStyle/>
        <a:p>
          <a:r>
            <a:rPr lang="fi-FI" dirty="0" err="1" smtClean="0"/>
            <a:t>Marknadsföring</a:t>
          </a:r>
          <a:r>
            <a:rPr lang="fi-FI" dirty="0" smtClean="0"/>
            <a:t>, </a:t>
          </a:r>
          <a:r>
            <a:rPr lang="fi-FI" dirty="0" err="1" smtClean="0"/>
            <a:t>sociala</a:t>
          </a:r>
          <a:r>
            <a:rPr lang="fi-FI" dirty="0" smtClean="0"/>
            <a:t> </a:t>
          </a:r>
          <a:r>
            <a:rPr lang="fi-FI" dirty="0" err="1" smtClean="0"/>
            <a:t>medier</a:t>
          </a:r>
          <a:r>
            <a:rPr lang="fi-FI" dirty="0" smtClean="0"/>
            <a:t>, info i </a:t>
          </a:r>
          <a:r>
            <a:rPr lang="fi-FI" dirty="0" err="1" smtClean="0"/>
            <a:t>skolor</a:t>
          </a:r>
          <a:endParaRPr lang="fi-FI" dirty="0"/>
        </a:p>
      </dgm:t>
    </dgm:pt>
    <dgm:pt modelId="{D551F551-1EC9-40E5-9640-DD5CB46F1154}" type="parTrans" cxnId="{BA5CBB63-73F4-4D94-9780-5DF154006159}">
      <dgm:prSet/>
      <dgm:spPr/>
      <dgm:t>
        <a:bodyPr/>
        <a:lstStyle/>
        <a:p>
          <a:endParaRPr lang="fi-FI"/>
        </a:p>
      </dgm:t>
    </dgm:pt>
    <dgm:pt modelId="{42325F40-9684-4A94-83FA-D5DC769951AD}" type="sibTrans" cxnId="{BA5CBB63-73F4-4D94-9780-5DF154006159}">
      <dgm:prSet/>
      <dgm:spPr/>
      <dgm:t>
        <a:bodyPr/>
        <a:lstStyle/>
        <a:p>
          <a:endParaRPr lang="fi-FI"/>
        </a:p>
      </dgm:t>
    </dgm:pt>
    <dgm:pt modelId="{F4AB215A-AB07-4F17-9821-44BB64F0CD06}" type="pres">
      <dgm:prSet presAssocID="{9C735C93-A7D0-4249-A06B-8B8517ACAC1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20DF88F-FC32-46E9-92BE-B1291534CE2E}" type="pres">
      <dgm:prSet presAssocID="{12B54CC2-0A41-4ABD-99D2-EB4625716915}" presName="centerShape" presStyleLbl="node0" presStyleIdx="0" presStyleCnt="1"/>
      <dgm:spPr/>
    </dgm:pt>
    <dgm:pt modelId="{A1105D92-0B8A-4115-BBFF-54963E532D1C}" type="pres">
      <dgm:prSet presAssocID="{D551F551-1EC9-40E5-9640-DD5CB46F1154}" presName="Name9" presStyleLbl="parChTrans1D2" presStyleIdx="0" presStyleCnt="6"/>
      <dgm:spPr/>
    </dgm:pt>
    <dgm:pt modelId="{ECBAEC3D-3FD4-482B-A96B-F7BF8C421C60}" type="pres">
      <dgm:prSet presAssocID="{D551F551-1EC9-40E5-9640-DD5CB46F1154}" presName="connTx" presStyleLbl="parChTrans1D2" presStyleIdx="0" presStyleCnt="6"/>
      <dgm:spPr/>
    </dgm:pt>
    <dgm:pt modelId="{441D01B0-A4D3-4803-82B1-FDE42CD7D569}" type="pres">
      <dgm:prSet presAssocID="{3E5831C2-3A71-4B2F-91C7-D37CFC33168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2332C88-229F-47A3-B8C8-C8D5037A008C}" type="pres">
      <dgm:prSet presAssocID="{37AEDAF1-3312-4076-91EB-A6CF37E0FE33}" presName="Name9" presStyleLbl="parChTrans1D2" presStyleIdx="1" presStyleCnt="6"/>
      <dgm:spPr/>
    </dgm:pt>
    <dgm:pt modelId="{68200A33-E02A-45A7-ABBD-E375DC3E64F9}" type="pres">
      <dgm:prSet presAssocID="{37AEDAF1-3312-4076-91EB-A6CF37E0FE33}" presName="connTx" presStyleLbl="parChTrans1D2" presStyleIdx="1" presStyleCnt="6"/>
      <dgm:spPr/>
    </dgm:pt>
    <dgm:pt modelId="{990D685D-7734-43C3-9C22-8DF45E3B4CE0}" type="pres">
      <dgm:prSet presAssocID="{F4FD8AC7-A408-4F93-8ACA-29F69892F5B6}" presName="node" presStyleLbl="node1" presStyleIdx="1" presStyleCnt="6">
        <dgm:presLayoutVars>
          <dgm:bulletEnabled val="1"/>
        </dgm:presLayoutVars>
      </dgm:prSet>
      <dgm:spPr/>
    </dgm:pt>
    <dgm:pt modelId="{947DCDE8-875A-43DF-A691-7D3B8FCAE4BE}" type="pres">
      <dgm:prSet presAssocID="{C97B368B-D595-47CB-ACCB-483DD5135AB5}" presName="Name9" presStyleLbl="parChTrans1D2" presStyleIdx="2" presStyleCnt="6"/>
      <dgm:spPr/>
    </dgm:pt>
    <dgm:pt modelId="{B088A37C-7278-4A06-81AD-A9DF430B3660}" type="pres">
      <dgm:prSet presAssocID="{C97B368B-D595-47CB-ACCB-483DD5135AB5}" presName="connTx" presStyleLbl="parChTrans1D2" presStyleIdx="2" presStyleCnt="6"/>
      <dgm:spPr/>
    </dgm:pt>
    <dgm:pt modelId="{3D35185E-1A02-4941-91E0-7A5FD041F2CB}" type="pres">
      <dgm:prSet presAssocID="{43530D52-2C82-42B8-B62E-58C3994DF6F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1D2D076-A530-44AA-A293-151E15188BF6}" type="pres">
      <dgm:prSet presAssocID="{E37D0ACE-764C-419F-A07B-BCBFF43DD38D}" presName="Name9" presStyleLbl="parChTrans1D2" presStyleIdx="3" presStyleCnt="6"/>
      <dgm:spPr/>
    </dgm:pt>
    <dgm:pt modelId="{D00B68FB-D3E0-4143-A0C3-5F9E3B927655}" type="pres">
      <dgm:prSet presAssocID="{E37D0ACE-764C-419F-A07B-BCBFF43DD38D}" presName="connTx" presStyleLbl="parChTrans1D2" presStyleIdx="3" presStyleCnt="6"/>
      <dgm:spPr/>
    </dgm:pt>
    <dgm:pt modelId="{CFC6A953-63CA-443E-B310-19CAEE6FD009}" type="pres">
      <dgm:prSet presAssocID="{996C7EB6-7007-495B-973E-9F479B900AF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B33E969-A3F7-4DBA-8780-FAF36195DA9F}" type="pres">
      <dgm:prSet presAssocID="{7E076ACB-D56C-444E-AF2D-D371028FAF6C}" presName="Name9" presStyleLbl="parChTrans1D2" presStyleIdx="4" presStyleCnt="6"/>
      <dgm:spPr/>
    </dgm:pt>
    <dgm:pt modelId="{5CB216B5-A6C4-4671-80C7-488805F8E54E}" type="pres">
      <dgm:prSet presAssocID="{7E076ACB-D56C-444E-AF2D-D371028FAF6C}" presName="connTx" presStyleLbl="parChTrans1D2" presStyleIdx="4" presStyleCnt="6"/>
      <dgm:spPr/>
    </dgm:pt>
    <dgm:pt modelId="{5E2B232C-0D51-4BFC-9B30-6512CCA6D820}" type="pres">
      <dgm:prSet presAssocID="{999D1918-E35C-4947-8770-111745E6CAD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F3963CD-2162-4FBF-A179-A1D28814D709}" type="pres">
      <dgm:prSet presAssocID="{991E215A-C80B-4933-BF92-E1DB7BA1648E}" presName="Name9" presStyleLbl="parChTrans1D2" presStyleIdx="5" presStyleCnt="6"/>
      <dgm:spPr/>
    </dgm:pt>
    <dgm:pt modelId="{B3C2B41E-D431-41E7-999C-C6106699DC14}" type="pres">
      <dgm:prSet presAssocID="{991E215A-C80B-4933-BF92-E1DB7BA1648E}" presName="connTx" presStyleLbl="parChTrans1D2" presStyleIdx="5" presStyleCnt="6"/>
      <dgm:spPr/>
    </dgm:pt>
    <dgm:pt modelId="{D0D00727-1CBC-440D-AC15-F13C16DF3371}" type="pres">
      <dgm:prSet presAssocID="{98EE0774-0554-4DC2-865F-F30215A491D2}" presName="node" presStyleLbl="node1" presStyleIdx="5" presStyleCnt="6">
        <dgm:presLayoutVars>
          <dgm:bulletEnabled val="1"/>
        </dgm:presLayoutVars>
      </dgm:prSet>
      <dgm:spPr/>
    </dgm:pt>
  </dgm:ptLst>
  <dgm:cxnLst>
    <dgm:cxn modelId="{2591AB08-8287-48FE-8EAA-47EC1853B939}" type="presOf" srcId="{E37D0ACE-764C-419F-A07B-BCBFF43DD38D}" destId="{D00B68FB-D3E0-4143-A0C3-5F9E3B927655}" srcOrd="1" destOrd="0" presId="urn:microsoft.com/office/officeart/2005/8/layout/radial1"/>
    <dgm:cxn modelId="{317CE66F-47E0-4BA9-9138-E8DCB57C25C3}" type="presOf" srcId="{12B54CC2-0A41-4ABD-99D2-EB4625716915}" destId="{F20DF88F-FC32-46E9-92BE-B1291534CE2E}" srcOrd="0" destOrd="0" presId="urn:microsoft.com/office/officeart/2005/8/layout/radial1"/>
    <dgm:cxn modelId="{75E583B4-CA04-4038-9116-CA2E3F5EA9D9}" srcId="{12B54CC2-0A41-4ABD-99D2-EB4625716915}" destId="{F4FD8AC7-A408-4F93-8ACA-29F69892F5B6}" srcOrd="1" destOrd="0" parTransId="{37AEDAF1-3312-4076-91EB-A6CF37E0FE33}" sibTransId="{B766FF38-0276-4997-93A5-F319CAAB2173}"/>
    <dgm:cxn modelId="{4C816FF0-9541-4974-AF97-11EDD8B11EB9}" srcId="{12B54CC2-0A41-4ABD-99D2-EB4625716915}" destId="{43530D52-2C82-42B8-B62E-58C3994DF6F1}" srcOrd="2" destOrd="0" parTransId="{C97B368B-D595-47CB-ACCB-483DD5135AB5}" sibTransId="{BEFD4F48-F355-4757-B8E5-EA845A5243CB}"/>
    <dgm:cxn modelId="{E1E782CC-FC40-4AF7-8A7C-A807176E54FA}" type="presOf" srcId="{3E5831C2-3A71-4B2F-91C7-D37CFC33168F}" destId="{441D01B0-A4D3-4803-82B1-FDE42CD7D569}" srcOrd="0" destOrd="0" presId="urn:microsoft.com/office/officeart/2005/8/layout/radial1"/>
    <dgm:cxn modelId="{0D44CC51-01D0-49E5-9C78-D25B7F4D80E6}" srcId="{9C735C93-A7D0-4249-A06B-8B8517ACAC18}" destId="{12B54CC2-0A41-4ABD-99D2-EB4625716915}" srcOrd="0" destOrd="0" parTransId="{314E80FD-AD8A-4728-892D-D535A4275C1D}" sibTransId="{30DD564F-C83F-4D8A-8EA2-BE5B17934584}"/>
    <dgm:cxn modelId="{773FF30C-42B3-4379-BDC2-708378B37DBA}" type="presOf" srcId="{F4FD8AC7-A408-4F93-8ACA-29F69892F5B6}" destId="{990D685D-7734-43C3-9C22-8DF45E3B4CE0}" srcOrd="0" destOrd="0" presId="urn:microsoft.com/office/officeart/2005/8/layout/radial1"/>
    <dgm:cxn modelId="{3D1A72A0-12B0-4ADF-B5E9-A46EF8D0267C}" type="presOf" srcId="{37AEDAF1-3312-4076-91EB-A6CF37E0FE33}" destId="{68200A33-E02A-45A7-ABBD-E375DC3E64F9}" srcOrd="1" destOrd="0" presId="urn:microsoft.com/office/officeart/2005/8/layout/radial1"/>
    <dgm:cxn modelId="{AFFD8ADC-D595-4848-B1F7-DF5D1BD88986}" type="presOf" srcId="{37AEDAF1-3312-4076-91EB-A6CF37E0FE33}" destId="{72332C88-229F-47A3-B8C8-C8D5037A008C}" srcOrd="0" destOrd="0" presId="urn:microsoft.com/office/officeart/2005/8/layout/radial1"/>
    <dgm:cxn modelId="{842F4C24-BF2A-4C13-947B-2818EF86B8B4}" type="presOf" srcId="{C97B368B-D595-47CB-ACCB-483DD5135AB5}" destId="{B088A37C-7278-4A06-81AD-A9DF430B3660}" srcOrd="1" destOrd="0" presId="urn:microsoft.com/office/officeart/2005/8/layout/radial1"/>
    <dgm:cxn modelId="{81555F86-9923-4017-A505-1FC95F8620B1}" type="presOf" srcId="{D551F551-1EC9-40E5-9640-DD5CB46F1154}" destId="{A1105D92-0B8A-4115-BBFF-54963E532D1C}" srcOrd="0" destOrd="0" presId="urn:microsoft.com/office/officeart/2005/8/layout/radial1"/>
    <dgm:cxn modelId="{BA5CBB63-73F4-4D94-9780-5DF154006159}" srcId="{12B54CC2-0A41-4ABD-99D2-EB4625716915}" destId="{3E5831C2-3A71-4B2F-91C7-D37CFC33168F}" srcOrd="0" destOrd="0" parTransId="{D551F551-1EC9-40E5-9640-DD5CB46F1154}" sibTransId="{42325F40-9684-4A94-83FA-D5DC769951AD}"/>
    <dgm:cxn modelId="{D0946E79-EBD0-468C-A279-D9B0BF305175}" type="presOf" srcId="{999D1918-E35C-4947-8770-111745E6CADE}" destId="{5E2B232C-0D51-4BFC-9B30-6512CCA6D820}" srcOrd="0" destOrd="0" presId="urn:microsoft.com/office/officeart/2005/8/layout/radial1"/>
    <dgm:cxn modelId="{04ABAD13-F748-4262-B022-E4D3CFB32045}" srcId="{12B54CC2-0A41-4ABD-99D2-EB4625716915}" destId="{999D1918-E35C-4947-8770-111745E6CADE}" srcOrd="4" destOrd="0" parTransId="{7E076ACB-D56C-444E-AF2D-D371028FAF6C}" sibTransId="{69C92914-D4F8-47A5-86E3-A7D8AEF00548}"/>
    <dgm:cxn modelId="{1BAB156E-8981-4BAF-8D4C-387D04FAF437}" type="presOf" srcId="{43530D52-2C82-42B8-B62E-58C3994DF6F1}" destId="{3D35185E-1A02-4941-91E0-7A5FD041F2CB}" srcOrd="0" destOrd="0" presId="urn:microsoft.com/office/officeart/2005/8/layout/radial1"/>
    <dgm:cxn modelId="{403917D1-115E-47FF-B84A-88AF8CD5A4D2}" type="presOf" srcId="{7E076ACB-D56C-444E-AF2D-D371028FAF6C}" destId="{4B33E969-A3F7-4DBA-8780-FAF36195DA9F}" srcOrd="0" destOrd="0" presId="urn:microsoft.com/office/officeart/2005/8/layout/radial1"/>
    <dgm:cxn modelId="{3A6FF670-23BF-46E4-BF9D-A96F65C65548}" srcId="{12B54CC2-0A41-4ABD-99D2-EB4625716915}" destId="{996C7EB6-7007-495B-973E-9F479B900AF8}" srcOrd="3" destOrd="0" parTransId="{E37D0ACE-764C-419F-A07B-BCBFF43DD38D}" sibTransId="{59D8C14C-9E84-446E-B494-90647FB2C13B}"/>
    <dgm:cxn modelId="{AE99537D-C8B5-4AFC-8D32-113B17EEB257}" type="presOf" srcId="{991E215A-C80B-4933-BF92-E1DB7BA1648E}" destId="{BF3963CD-2162-4FBF-A179-A1D28814D709}" srcOrd="0" destOrd="0" presId="urn:microsoft.com/office/officeart/2005/8/layout/radial1"/>
    <dgm:cxn modelId="{ECA73B96-F23B-445D-BEAB-7DADDA750975}" type="presOf" srcId="{C97B368B-D595-47CB-ACCB-483DD5135AB5}" destId="{947DCDE8-875A-43DF-A691-7D3B8FCAE4BE}" srcOrd="0" destOrd="0" presId="urn:microsoft.com/office/officeart/2005/8/layout/radial1"/>
    <dgm:cxn modelId="{50D55A83-5C3A-4B26-ACB3-19010E550653}" type="presOf" srcId="{98EE0774-0554-4DC2-865F-F30215A491D2}" destId="{D0D00727-1CBC-440D-AC15-F13C16DF3371}" srcOrd="0" destOrd="0" presId="urn:microsoft.com/office/officeart/2005/8/layout/radial1"/>
    <dgm:cxn modelId="{A7A82273-D476-4A16-8397-5C996C9BE6DE}" srcId="{12B54CC2-0A41-4ABD-99D2-EB4625716915}" destId="{98EE0774-0554-4DC2-865F-F30215A491D2}" srcOrd="5" destOrd="0" parTransId="{991E215A-C80B-4933-BF92-E1DB7BA1648E}" sibTransId="{E01EDCDE-3498-494D-98FC-9F36E77CF305}"/>
    <dgm:cxn modelId="{F15A1256-A3BD-4B6A-80FF-0E9F618CD84B}" type="presOf" srcId="{E37D0ACE-764C-419F-A07B-BCBFF43DD38D}" destId="{61D2D076-A530-44AA-A293-151E15188BF6}" srcOrd="0" destOrd="0" presId="urn:microsoft.com/office/officeart/2005/8/layout/radial1"/>
    <dgm:cxn modelId="{E44C1D37-5D59-42E0-9EBE-DEC677F98049}" type="presOf" srcId="{9C735C93-A7D0-4249-A06B-8B8517ACAC18}" destId="{F4AB215A-AB07-4F17-9821-44BB64F0CD06}" srcOrd="0" destOrd="0" presId="urn:microsoft.com/office/officeart/2005/8/layout/radial1"/>
    <dgm:cxn modelId="{92949782-5BE7-4DA5-A1F5-9050326387F9}" type="presOf" srcId="{D551F551-1EC9-40E5-9640-DD5CB46F1154}" destId="{ECBAEC3D-3FD4-482B-A96B-F7BF8C421C60}" srcOrd="1" destOrd="0" presId="urn:microsoft.com/office/officeart/2005/8/layout/radial1"/>
    <dgm:cxn modelId="{12FF1267-06B1-4FF0-9317-49701A95A079}" type="presOf" srcId="{991E215A-C80B-4933-BF92-E1DB7BA1648E}" destId="{B3C2B41E-D431-41E7-999C-C6106699DC14}" srcOrd="1" destOrd="0" presId="urn:microsoft.com/office/officeart/2005/8/layout/radial1"/>
    <dgm:cxn modelId="{ED1347AE-661C-4EA9-B405-6758300E2D65}" type="presOf" srcId="{996C7EB6-7007-495B-973E-9F479B900AF8}" destId="{CFC6A953-63CA-443E-B310-19CAEE6FD009}" srcOrd="0" destOrd="0" presId="urn:microsoft.com/office/officeart/2005/8/layout/radial1"/>
    <dgm:cxn modelId="{F439B02D-EEB5-47F3-B727-A2963C0EB402}" type="presOf" srcId="{7E076ACB-D56C-444E-AF2D-D371028FAF6C}" destId="{5CB216B5-A6C4-4671-80C7-488805F8E54E}" srcOrd="1" destOrd="0" presId="urn:microsoft.com/office/officeart/2005/8/layout/radial1"/>
    <dgm:cxn modelId="{813C6887-0753-4295-B1B9-974FCB2AE189}" type="presParOf" srcId="{F4AB215A-AB07-4F17-9821-44BB64F0CD06}" destId="{F20DF88F-FC32-46E9-92BE-B1291534CE2E}" srcOrd="0" destOrd="0" presId="urn:microsoft.com/office/officeart/2005/8/layout/radial1"/>
    <dgm:cxn modelId="{53E2CDF7-EDF3-461F-919F-6A578EF8AC87}" type="presParOf" srcId="{F4AB215A-AB07-4F17-9821-44BB64F0CD06}" destId="{A1105D92-0B8A-4115-BBFF-54963E532D1C}" srcOrd="1" destOrd="0" presId="urn:microsoft.com/office/officeart/2005/8/layout/radial1"/>
    <dgm:cxn modelId="{9EA2563D-11BA-477D-9DD8-B30BA2D97EE2}" type="presParOf" srcId="{A1105D92-0B8A-4115-BBFF-54963E532D1C}" destId="{ECBAEC3D-3FD4-482B-A96B-F7BF8C421C60}" srcOrd="0" destOrd="0" presId="urn:microsoft.com/office/officeart/2005/8/layout/radial1"/>
    <dgm:cxn modelId="{BC51C5B9-501D-4C5F-95C6-22CE02C0F083}" type="presParOf" srcId="{F4AB215A-AB07-4F17-9821-44BB64F0CD06}" destId="{441D01B0-A4D3-4803-82B1-FDE42CD7D569}" srcOrd="2" destOrd="0" presId="urn:microsoft.com/office/officeart/2005/8/layout/radial1"/>
    <dgm:cxn modelId="{571CECF2-352C-4F93-AA39-B7EDB7F279C3}" type="presParOf" srcId="{F4AB215A-AB07-4F17-9821-44BB64F0CD06}" destId="{72332C88-229F-47A3-B8C8-C8D5037A008C}" srcOrd="3" destOrd="0" presId="urn:microsoft.com/office/officeart/2005/8/layout/radial1"/>
    <dgm:cxn modelId="{5DA4A67C-D4AF-4DF7-A698-13AC3CA8EAE4}" type="presParOf" srcId="{72332C88-229F-47A3-B8C8-C8D5037A008C}" destId="{68200A33-E02A-45A7-ABBD-E375DC3E64F9}" srcOrd="0" destOrd="0" presId="urn:microsoft.com/office/officeart/2005/8/layout/radial1"/>
    <dgm:cxn modelId="{819F949E-3ACF-4BEE-ADFB-2C4DA5A9C389}" type="presParOf" srcId="{F4AB215A-AB07-4F17-9821-44BB64F0CD06}" destId="{990D685D-7734-43C3-9C22-8DF45E3B4CE0}" srcOrd="4" destOrd="0" presId="urn:microsoft.com/office/officeart/2005/8/layout/radial1"/>
    <dgm:cxn modelId="{E7F15A8F-24F8-40BF-A83B-92CBF4FD8131}" type="presParOf" srcId="{F4AB215A-AB07-4F17-9821-44BB64F0CD06}" destId="{947DCDE8-875A-43DF-A691-7D3B8FCAE4BE}" srcOrd="5" destOrd="0" presId="urn:microsoft.com/office/officeart/2005/8/layout/radial1"/>
    <dgm:cxn modelId="{244C26CB-8782-49D1-AB91-B9085FC614CD}" type="presParOf" srcId="{947DCDE8-875A-43DF-A691-7D3B8FCAE4BE}" destId="{B088A37C-7278-4A06-81AD-A9DF430B3660}" srcOrd="0" destOrd="0" presId="urn:microsoft.com/office/officeart/2005/8/layout/radial1"/>
    <dgm:cxn modelId="{67508A69-A7A4-4890-A9BA-953DADAAD842}" type="presParOf" srcId="{F4AB215A-AB07-4F17-9821-44BB64F0CD06}" destId="{3D35185E-1A02-4941-91E0-7A5FD041F2CB}" srcOrd="6" destOrd="0" presId="urn:microsoft.com/office/officeart/2005/8/layout/radial1"/>
    <dgm:cxn modelId="{E0B4ABF0-4756-4839-BE93-059911A30939}" type="presParOf" srcId="{F4AB215A-AB07-4F17-9821-44BB64F0CD06}" destId="{61D2D076-A530-44AA-A293-151E15188BF6}" srcOrd="7" destOrd="0" presId="urn:microsoft.com/office/officeart/2005/8/layout/radial1"/>
    <dgm:cxn modelId="{3D8DBAC9-5BA9-4D0D-86C3-1A69B392264A}" type="presParOf" srcId="{61D2D076-A530-44AA-A293-151E15188BF6}" destId="{D00B68FB-D3E0-4143-A0C3-5F9E3B927655}" srcOrd="0" destOrd="0" presId="urn:microsoft.com/office/officeart/2005/8/layout/radial1"/>
    <dgm:cxn modelId="{58393659-A84F-495F-90FB-A957252F67BD}" type="presParOf" srcId="{F4AB215A-AB07-4F17-9821-44BB64F0CD06}" destId="{CFC6A953-63CA-443E-B310-19CAEE6FD009}" srcOrd="8" destOrd="0" presId="urn:microsoft.com/office/officeart/2005/8/layout/radial1"/>
    <dgm:cxn modelId="{499F72A2-6B47-4625-A766-FD31FB29E8F0}" type="presParOf" srcId="{F4AB215A-AB07-4F17-9821-44BB64F0CD06}" destId="{4B33E969-A3F7-4DBA-8780-FAF36195DA9F}" srcOrd="9" destOrd="0" presId="urn:microsoft.com/office/officeart/2005/8/layout/radial1"/>
    <dgm:cxn modelId="{FB1815A4-0C1A-4803-9D3F-2C0D59459E65}" type="presParOf" srcId="{4B33E969-A3F7-4DBA-8780-FAF36195DA9F}" destId="{5CB216B5-A6C4-4671-80C7-488805F8E54E}" srcOrd="0" destOrd="0" presId="urn:microsoft.com/office/officeart/2005/8/layout/radial1"/>
    <dgm:cxn modelId="{BBA0DDF2-2E64-4427-BE1E-D926B7986DB6}" type="presParOf" srcId="{F4AB215A-AB07-4F17-9821-44BB64F0CD06}" destId="{5E2B232C-0D51-4BFC-9B30-6512CCA6D820}" srcOrd="10" destOrd="0" presId="urn:microsoft.com/office/officeart/2005/8/layout/radial1"/>
    <dgm:cxn modelId="{5DAD049A-6C1B-4457-B481-937BFE49E5B7}" type="presParOf" srcId="{F4AB215A-AB07-4F17-9821-44BB64F0CD06}" destId="{BF3963CD-2162-4FBF-A179-A1D28814D709}" srcOrd="11" destOrd="0" presId="urn:microsoft.com/office/officeart/2005/8/layout/radial1"/>
    <dgm:cxn modelId="{CFF995D5-E46B-4CC9-A149-29BCC937CD92}" type="presParOf" srcId="{BF3963CD-2162-4FBF-A179-A1D28814D709}" destId="{B3C2B41E-D431-41E7-999C-C6106699DC14}" srcOrd="0" destOrd="0" presId="urn:microsoft.com/office/officeart/2005/8/layout/radial1"/>
    <dgm:cxn modelId="{7DC2076D-4C59-4B14-ADA4-8E23885A2F5B}" type="presParOf" srcId="{F4AB215A-AB07-4F17-9821-44BB64F0CD06}" destId="{D0D00727-1CBC-440D-AC15-F13C16DF3371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735C93-A7D0-4249-A06B-8B8517ACAC18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i-FI"/>
        </a:p>
      </dgm:t>
    </dgm:pt>
    <dgm:pt modelId="{12B54CC2-0A41-4ABD-99D2-EB4625716915}">
      <dgm:prSet phldrT="[Teksti]" custT="1"/>
      <dgm:spPr/>
      <dgm:t>
        <a:bodyPr/>
        <a:lstStyle/>
        <a:p>
          <a:r>
            <a:rPr lang="fi-FI" sz="1000" dirty="0" err="1" smtClean="0"/>
            <a:t>Navigatorn</a:t>
          </a:r>
          <a:endParaRPr lang="fi-FI" sz="1000" dirty="0"/>
        </a:p>
      </dgm:t>
    </dgm:pt>
    <dgm:pt modelId="{314E80FD-AD8A-4728-892D-D535A4275C1D}" type="parTrans" cxnId="{0D44CC51-01D0-49E5-9C78-D25B7F4D80E6}">
      <dgm:prSet/>
      <dgm:spPr/>
      <dgm:t>
        <a:bodyPr/>
        <a:lstStyle/>
        <a:p>
          <a:endParaRPr lang="fi-FI"/>
        </a:p>
      </dgm:t>
    </dgm:pt>
    <dgm:pt modelId="{30DD564F-C83F-4D8A-8EA2-BE5B17934584}" type="sibTrans" cxnId="{0D44CC51-01D0-49E5-9C78-D25B7F4D80E6}">
      <dgm:prSet/>
      <dgm:spPr/>
      <dgm:t>
        <a:bodyPr/>
        <a:lstStyle/>
        <a:p>
          <a:endParaRPr lang="fi-FI"/>
        </a:p>
      </dgm:t>
    </dgm:pt>
    <dgm:pt modelId="{F4FD8AC7-A408-4F93-8ACA-29F69892F5B6}">
      <dgm:prSet phldrT="[Teksti]" custT="1"/>
      <dgm:spPr/>
      <dgm:t>
        <a:bodyPr/>
        <a:lstStyle/>
        <a:p>
          <a:r>
            <a:rPr lang="fi-FI" sz="1000" dirty="0" err="1" smtClean="0"/>
            <a:t>Sveps</a:t>
          </a:r>
          <a:endParaRPr lang="fi-FI" sz="1000" dirty="0"/>
        </a:p>
      </dgm:t>
    </dgm:pt>
    <dgm:pt modelId="{37AEDAF1-3312-4076-91EB-A6CF37E0FE33}" type="parTrans" cxnId="{75E583B4-CA04-4038-9116-CA2E3F5EA9D9}">
      <dgm:prSet custT="1"/>
      <dgm:spPr/>
      <dgm:t>
        <a:bodyPr/>
        <a:lstStyle/>
        <a:p>
          <a:endParaRPr lang="fi-FI" sz="1000"/>
        </a:p>
      </dgm:t>
    </dgm:pt>
    <dgm:pt modelId="{B766FF38-0276-4997-93A5-F319CAAB2173}" type="sibTrans" cxnId="{75E583B4-CA04-4038-9116-CA2E3F5EA9D9}">
      <dgm:prSet/>
      <dgm:spPr/>
      <dgm:t>
        <a:bodyPr/>
        <a:lstStyle/>
        <a:p>
          <a:endParaRPr lang="fi-FI"/>
        </a:p>
      </dgm:t>
    </dgm:pt>
    <dgm:pt modelId="{43530D52-2C82-42B8-B62E-58C3994DF6F1}">
      <dgm:prSet phldrT="[Teksti]" custT="1"/>
      <dgm:spPr/>
      <dgm:t>
        <a:bodyPr/>
        <a:lstStyle/>
        <a:p>
          <a:r>
            <a:rPr lang="fi-FI" sz="1000" dirty="0" smtClean="0"/>
            <a:t>FPA</a:t>
          </a:r>
          <a:endParaRPr lang="fi-FI" sz="1000" dirty="0"/>
        </a:p>
      </dgm:t>
    </dgm:pt>
    <dgm:pt modelId="{C97B368B-D595-47CB-ACCB-483DD5135AB5}" type="parTrans" cxnId="{4C816FF0-9541-4974-AF97-11EDD8B11EB9}">
      <dgm:prSet custT="1"/>
      <dgm:spPr/>
      <dgm:t>
        <a:bodyPr/>
        <a:lstStyle/>
        <a:p>
          <a:endParaRPr lang="fi-FI" sz="1000"/>
        </a:p>
      </dgm:t>
    </dgm:pt>
    <dgm:pt modelId="{BEFD4F48-F355-4757-B8E5-EA845A5243CB}" type="sibTrans" cxnId="{4C816FF0-9541-4974-AF97-11EDD8B11EB9}">
      <dgm:prSet/>
      <dgm:spPr/>
      <dgm:t>
        <a:bodyPr/>
        <a:lstStyle/>
        <a:p>
          <a:endParaRPr lang="fi-FI"/>
        </a:p>
      </dgm:t>
    </dgm:pt>
    <dgm:pt modelId="{996C7EB6-7007-495B-973E-9F479B900AF8}">
      <dgm:prSet phldrT="[Teksti]" custT="1"/>
      <dgm:spPr/>
      <dgm:t>
        <a:bodyPr/>
        <a:lstStyle/>
        <a:p>
          <a:r>
            <a:rPr lang="fi-FI" sz="1000" dirty="0" err="1" smtClean="0"/>
            <a:t>Socialen</a:t>
          </a:r>
          <a:endParaRPr lang="fi-FI" sz="1000" dirty="0"/>
        </a:p>
      </dgm:t>
    </dgm:pt>
    <dgm:pt modelId="{E37D0ACE-764C-419F-A07B-BCBFF43DD38D}" type="parTrans" cxnId="{3A6FF670-23BF-46E4-BF9D-A96F65C65548}">
      <dgm:prSet custT="1"/>
      <dgm:spPr/>
      <dgm:t>
        <a:bodyPr/>
        <a:lstStyle/>
        <a:p>
          <a:endParaRPr lang="fi-FI" sz="1000"/>
        </a:p>
      </dgm:t>
    </dgm:pt>
    <dgm:pt modelId="{59D8C14C-9E84-446E-B494-90647FB2C13B}" type="sibTrans" cxnId="{3A6FF670-23BF-46E4-BF9D-A96F65C65548}">
      <dgm:prSet/>
      <dgm:spPr/>
      <dgm:t>
        <a:bodyPr/>
        <a:lstStyle/>
        <a:p>
          <a:endParaRPr lang="fi-FI"/>
        </a:p>
      </dgm:t>
    </dgm:pt>
    <dgm:pt modelId="{999D1918-E35C-4947-8770-111745E6CADE}">
      <dgm:prSet phldrT="[Teksti]" custT="1"/>
      <dgm:spPr/>
      <dgm:t>
        <a:bodyPr/>
        <a:lstStyle/>
        <a:p>
          <a:r>
            <a:rPr lang="fi-FI" sz="1000" dirty="0" err="1" smtClean="0"/>
            <a:t>Krisjouren</a:t>
          </a:r>
          <a:endParaRPr lang="fi-FI" sz="1000" dirty="0"/>
        </a:p>
      </dgm:t>
    </dgm:pt>
    <dgm:pt modelId="{7E076ACB-D56C-444E-AF2D-D371028FAF6C}" type="parTrans" cxnId="{04ABAD13-F748-4262-B022-E4D3CFB32045}">
      <dgm:prSet custT="1"/>
      <dgm:spPr/>
      <dgm:t>
        <a:bodyPr/>
        <a:lstStyle/>
        <a:p>
          <a:endParaRPr lang="fi-FI" sz="1000"/>
        </a:p>
      </dgm:t>
    </dgm:pt>
    <dgm:pt modelId="{69C92914-D4F8-47A5-86E3-A7D8AEF00548}" type="sibTrans" cxnId="{04ABAD13-F748-4262-B022-E4D3CFB32045}">
      <dgm:prSet/>
      <dgm:spPr/>
      <dgm:t>
        <a:bodyPr/>
        <a:lstStyle/>
        <a:p>
          <a:endParaRPr lang="fi-FI"/>
        </a:p>
      </dgm:t>
    </dgm:pt>
    <dgm:pt modelId="{98EE0774-0554-4DC2-865F-F30215A491D2}">
      <dgm:prSet custT="1"/>
      <dgm:spPr>
        <a:solidFill>
          <a:srgbClr val="1A6CE4"/>
        </a:solidFill>
      </dgm:spPr>
      <dgm:t>
        <a:bodyPr/>
        <a:lstStyle/>
        <a:p>
          <a:r>
            <a:rPr lang="fi-FI" sz="1000" dirty="0" err="1" smtClean="0"/>
            <a:t>Hälsovård</a:t>
          </a:r>
          <a:endParaRPr lang="fi-FI" sz="1000" dirty="0"/>
        </a:p>
      </dgm:t>
    </dgm:pt>
    <dgm:pt modelId="{991E215A-C80B-4933-BF92-E1DB7BA1648E}" type="parTrans" cxnId="{A7A82273-D476-4A16-8397-5C996C9BE6DE}">
      <dgm:prSet custT="1"/>
      <dgm:spPr/>
      <dgm:t>
        <a:bodyPr/>
        <a:lstStyle/>
        <a:p>
          <a:endParaRPr lang="fi-FI" sz="1000"/>
        </a:p>
      </dgm:t>
    </dgm:pt>
    <dgm:pt modelId="{E01EDCDE-3498-494D-98FC-9F36E77CF305}" type="sibTrans" cxnId="{A7A82273-D476-4A16-8397-5C996C9BE6DE}">
      <dgm:prSet/>
      <dgm:spPr/>
      <dgm:t>
        <a:bodyPr/>
        <a:lstStyle/>
        <a:p>
          <a:endParaRPr lang="fi-FI"/>
        </a:p>
      </dgm:t>
    </dgm:pt>
    <dgm:pt modelId="{3E5831C2-3A71-4B2F-91C7-D37CFC33168F}">
      <dgm:prSet custT="1"/>
      <dgm:spPr/>
      <dgm:t>
        <a:bodyPr/>
        <a:lstStyle/>
        <a:p>
          <a:r>
            <a:rPr lang="fi-FI" sz="1000" dirty="0" smtClean="0"/>
            <a:t>TE</a:t>
          </a:r>
          <a:endParaRPr lang="fi-FI" sz="1000" dirty="0"/>
        </a:p>
      </dgm:t>
    </dgm:pt>
    <dgm:pt modelId="{D551F551-1EC9-40E5-9640-DD5CB46F1154}" type="parTrans" cxnId="{BA5CBB63-73F4-4D94-9780-5DF154006159}">
      <dgm:prSet custT="1"/>
      <dgm:spPr/>
      <dgm:t>
        <a:bodyPr/>
        <a:lstStyle/>
        <a:p>
          <a:endParaRPr lang="fi-FI" sz="1000"/>
        </a:p>
      </dgm:t>
    </dgm:pt>
    <dgm:pt modelId="{42325F40-9684-4A94-83FA-D5DC769951AD}" type="sibTrans" cxnId="{BA5CBB63-73F4-4D94-9780-5DF154006159}">
      <dgm:prSet/>
      <dgm:spPr/>
      <dgm:t>
        <a:bodyPr/>
        <a:lstStyle/>
        <a:p>
          <a:endParaRPr lang="fi-FI"/>
        </a:p>
      </dgm:t>
    </dgm:pt>
    <dgm:pt modelId="{09DA1C1A-71A2-4A41-9D84-7C77F9B451F3}">
      <dgm:prSet custT="1"/>
      <dgm:spPr/>
      <dgm:t>
        <a:bodyPr/>
        <a:lstStyle/>
        <a:p>
          <a:r>
            <a:rPr lang="fi-FI" sz="1000" dirty="0" err="1" smtClean="0"/>
            <a:t>Övriga</a:t>
          </a:r>
          <a:r>
            <a:rPr lang="fi-FI" sz="1000" dirty="0" smtClean="0"/>
            <a:t>, Folkhälsan </a:t>
          </a:r>
          <a:r>
            <a:rPr lang="fi-FI" sz="1000" dirty="0" err="1" smtClean="0"/>
            <a:t>Ungdoms-stationen</a:t>
          </a:r>
          <a:endParaRPr lang="fi-FI" sz="1000" dirty="0"/>
        </a:p>
      </dgm:t>
    </dgm:pt>
    <dgm:pt modelId="{0DA3E55A-3FEE-4BD0-9FE3-F19069C51ADE}" type="parTrans" cxnId="{064E7579-7333-4D1A-8A68-272D944E4EC8}">
      <dgm:prSet custT="1"/>
      <dgm:spPr/>
      <dgm:t>
        <a:bodyPr/>
        <a:lstStyle/>
        <a:p>
          <a:endParaRPr lang="fi-FI" sz="1000"/>
        </a:p>
      </dgm:t>
    </dgm:pt>
    <dgm:pt modelId="{9E4FAC13-CD87-4151-AB23-6B5EC2F845A4}" type="sibTrans" cxnId="{064E7579-7333-4D1A-8A68-272D944E4EC8}">
      <dgm:prSet/>
      <dgm:spPr/>
      <dgm:t>
        <a:bodyPr/>
        <a:lstStyle/>
        <a:p>
          <a:endParaRPr lang="fi-FI"/>
        </a:p>
      </dgm:t>
    </dgm:pt>
    <dgm:pt modelId="{91A99C17-F2D4-49AB-A8F0-285A99BE9D87}">
      <dgm:prSet custT="1"/>
      <dgm:spPr/>
      <dgm:t>
        <a:bodyPr/>
        <a:lstStyle/>
        <a:p>
          <a:r>
            <a:rPr lang="fi-FI" sz="1000" dirty="0" err="1" smtClean="0"/>
            <a:t>Skolor</a:t>
          </a:r>
          <a:r>
            <a:rPr lang="fi-FI" sz="1000" dirty="0" smtClean="0"/>
            <a:t>, </a:t>
          </a:r>
          <a:r>
            <a:rPr lang="fi-FI" sz="1000" dirty="0" err="1" smtClean="0"/>
            <a:t>hand-ledare</a:t>
          </a:r>
          <a:endParaRPr lang="fi-FI" sz="1000" dirty="0"/>
        </a:p>
      </dgm:t>
    </dgm:pt>
    <dgm:pt modelId="{5649BA57-6E6F-4CCF-8977-7BF5D416CD12}" type="parTrans" cxnId="{A681A140-0F0A-4B0E-808E-7F0A85F09222}">
      <dgm:prSet custT="1"/>
      <dgm:spPr/>
      <dgm:t>
        <a:bodyPr/>
        <a:lstStyle/>
        <a:p>
          <a:endParaRPr lang="fi-FI" sz="1000"/>
        </a:p>
      </dgm:t>
    </dgm:pt>
    <dgm:pt modelId="{62D976C3-21AD-4812-A0FC-9F1B0085F0E6}" type="sibTrans" cxnId="{A681A140-0F0A-4B0E-808E-7F0A85F09222}">
      <dgm:prSet/>
      <dgm:spPr/>
      <dgm:t>
        <a:bodyPr/>
        <a:lstStyle/>
        <a:p>
          <a:endParaRPr lang="fi-FI"/>
        </a:p>
      </dgm:t>
    </dgm:pt>
    <dgm:pt modelId="{2917ED63-A682-4B91-ACE4-103BDAB0C969}">
      <dgm:prSet custT="1"/>
      <dgm:spPr/>
      <dgm:t>
        <a:bodyPr/>
        <a:lstStyle/>
        <a:p>
          <a:r>
            <a:rPr lang="fi-FI" sz="1000" dirty="0" err="1" smtClean="0"/>
            <a:t>Vägledn-ingscenter</a:t>
          </a:r>
          <a:endParaRPr lang="fi-FI" sz="1000" dirty="0"/>
        </a:p>
      </dgm:t>
    </dgm:pt>
    <dgm:pt modelId="{7CD0FF5E-F238-4D70-84C1-4FA00112D6B9}" type="parTrans" cxnId="{6EF85EBD-B5EE-413A-8B06-BE95600BD88E}">
      <dgm:prSet custT="1"/>
      <dgm:spPr/>
      <dgm:t>
        <a:bodyPr/>
        <a:lstStyle/>
        <a:p>
          <a:endParaRPr lang="fi-FI" sz="1000"/>
        </a:p>
      </dgm:t>
    </dgm:pt>
    <dgm:pt modelId="{6E3D2375-7D82-47A1-8618-B195B51E68E1}" type="sibTrans" cxnId="{6EF85EBD-B5EE-413A-8B06-BE95600BD88E}">
      <dgm:prSet/>
      <dgm:spPr/>
      <dgm:t>
        <a:bodyPr/>
        <a:lstStyle/>
        <a:p>
          <a:endParaRPr lang="fi-FI"/>
        </a:p>
      </dgm:t>
    </dgm:pt>
    <dgm:pt modelId="{637541E2-A43E-4068-BF3D-E04DD9B2EE6C}">
      <dgm:prSet custT="1"/>
      <dgm:spPr/>
      <dgm:t>
        <a:bodyPr/>
        <a:lstStyle/>
        <a:p>
          <a:r>
            <a:rPr lang="fi-FI" sz="1000" dirty="0" err="1" smtClean="0"/>
            <a:t>Luckan</a:t>
          </a:r>
          <a:r>
            <a:rPr lang="fi-FI" sz="1000" dirty="0" smtClean="0"/>
            <a:t> </a:t>
          </a:r>
          <a:r>
            <a:rPr lang="fi-FI" sz="1000" dirty="0" err="1" smtClean="0"/>
            <a:t>Ungdoms</a:t>
          </a:r>
          <a:r>
            <a:rPr lang="fi-FI" sz="1000" dirty="0" smtClean="0"/>
            <a:t>-akademin</a:t>
          </a:r>
          <a:endParaRPr lang="fi-FI" sz="1000" dirty="0"/>
        </a:p>
      </dgm:t>
    </dgm:pt>
    <dgm:pt modelId="{59EB03E7-874F-49CE-9BCD-ABB2E0E50558}" type="parTrans" cxnId="{6096A8D9-9335-45C8-B137-0D468F8E924D}">
      <dgm:prSet custT="1"/>
      <dgm:spPr/>
      <dgm:t>
        <a:bodyPr/>
        <a:lstStyle/>
        <a:p>
          <a:endParaRPr lang="fi-FI" sz="1000"/>
        </a:p>
      </dgm:t>
    </dgm:pt>
    <dgm:pt modelId="{D53C386C-37AC-48AA-B299-7331FAC51CC3}" type="sibTrans" cxnId="{6096A8D9-9335-45C8-B137-0D468F8E924D}">
      <dgm:prSet/>
      <dgm:spPr/>
      <dgm:t>
        <a:bodyPr/>
        <a:lstStyle/>
        <a:p>
          <a:endParaRPr lang="fi-FI"/>
        </a:p>
      </dgm:t>
    </dgm:pt>
    <dgm:pt modelId="{F4AB215A-AB07-4F17-9821-44BB64F0CD06}" type="pres">
      <dgm:prSet presAssocID="{9C735C93-A7D0-4249-A06B-8B8517ACAC1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20DF88F-FC32-46E9-92BE-B1291534CE2E}" type="pres">
      <dgm:prSet presAssocID="{12B54CC2-0A41-4ABD-99D2-EB4625716915}" presName="centerShape" presStyleLbl="node0" presStyleIdx="0" presStyleCnt="1"/>
      <dgm:spPr/>
    </dgm:pt>
    <dgm:pt modelId="{A1105D92-0B8A-4115-BBFF-54963E532D1C}" type="pres">
      <dgm:prSet presAssocID="{D551F551-1EC9-40E5-9640-DD5CB46F1154}" presName="Name9" presStyleLbl="parChTrans1D2" presStyleIdx="0" presStyleCnt="10"/>
      <dgm:spPr/>
    </dgm:pt>
    <dgm:pt modelId="{ECBAEC3D-3FD4-482B-A96B-F7BF8C421C60}" type="pres">
      <dgm:prSet presAssocID="{D551F551-1EC9-40E5-9640-DD5CB46F1154}" presName="connTx" presStyleLbl="parChTrans1D2" presStyleIdx="0" presStyleCnt="10"/>
      <dgm:spPr/>
    </dgm:pt>
    <dgm:pt modelId="{441D01B0-A4D3-4803-82B1-FDE42CD7D569}" type="pres">
      <dgm:prSet presAssocID="{3E5831C2-3A71-4B2F-91C7-D37CFC33168F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2332C88-229F-47A3-B8C8-C8D5037A008C}" type="pres">
      <dgm:prSet presAssocID="{37AEDAF1-3312-4076-91EB-A6CF37E0FE33}" presName="Name9" presStyleLbl="parChTrans1D2" presStyleIdx="1" presStyleCnt="10"/>
      <dgm:spPr/>
    </dgm:pt>
    <dgm:pt modelId="{68200A33-E02A-45A7-ABBD-E375DC3E64F9}" type="pres">
      <dgm:prSet presAssocID="{37AEDAF1-3312-4076-91EB-A6CF37E0FE33}" presName="connTx" presStyleLbl="parChTrans1D2" presStyleIdx="1" presStyleCnt="10"/>
      <dgm:spPr/>
    </dgm:pt>
    <dgm:pt modelId="{990D685D-7734-43C3-9C22-8DF45E3B4CE0}" type="pres">
      <dgm:prSet presAssocID="{F4FD8AC7-A408-4F93-8ACA-29F69892F5B6}" presName="node" presStyleLbl="node1" presStyleIdx="1" presStyleCnt="10">
        <dgm:presLayoutVars>
          <dgm:bulletEnabled val="1"/>
        </dgm:presLayoutVars>
      </dgm:prSet>
      <dgm:spPr/>
    </dgm:pt>
    <dgm:pt modelId="{947DCDE8-875A-43DF-A691-7D3B8FCAE4BE}" type="pres">
      <dgm:prSet presAssocID="{C97B368B-D595-47CB-ACCB-483DD5135AB5}" presName="Name9" presStyleLbl="parChTrans1D2" presStyleIdx="2" presStyleCnt="10"/>
      <dgm:spPr/>
    </dgm:pt>
    <dgm:pt modelId="{B088A37C-7278-4A06-81AD-A9DF430B3660}" type="pres">
      <dgm:prSet presAssocID="{C97B368B-D595-47CB-ACCB-483DD5135AB5}" presName="connTx" presStyleLbl="parChTrans1D2" presStyleIdx="2" presStyleCnt="10"/>
      <dgm:spPr/>
    </dgm:pt>
    <dgm:pt modelId="{3D35185E-1A02-4941-91E0-7A5FD041F2CB}" type="pres">
      <dgm:prSet presAssocID="{43530D52-2C82-42B8-B62E-58C3994DF6F1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1D2D076-A530-44AA-A293-151E15188BF6}" type="pres">
      <dgm:prSet presAssocID="{E37D0ACE-764C-419F-A07B-BCBFF43DD38D}" presName="Name9" presStyleLbl="parChTrans1D2" presStyleIdx="3" presStyleCnt="10"/>
      <dgm:spPr/>
    </dgm:pt>
    <dgm:pt modelId="{D00B68FB-D3E0-4143-A0C3-5F9E3B927655}" type="pres">
      <dgm:prSet presAssocID="{E37D0ACE-764C-419F-A07B-BCBFF43DD38D}" presName="connTx" presStyleLbl="parChTrans1D2" presStyleIdx="3" presStyleCnt="10"/>
      <dgm:spPr/>
    </dgm:pt>
    <dgm:pt modelId="{CFC6A953-63CA-443E-B310-19CAEE6FD009}" type="pres">
      <dgm:prSet presAssocID="{996C7EB6-7007-495B-973E-9F479B900AF8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B33E969-A3F7-4DBA-8780-FAF36195DA9F}" type="pres">
      <dgm:prSet presAssocID="{7E076ACB-D56C-444E-AF2D-D371028FAF6C}" presName="Name9" presStyleLbl="parChTrans1D2" presStyleIdx="4" presStyleCnt="10"/>
      <dgm:spPr/>
    </dgm:pt>
    <dgm:pt modelId="{5CB216B5-A6C4-4671-80C7-488805F8E54E}" type="pres">
      <dgm:prSet presAssocID="{7E076ACB-D56C-444E-AF2D-D371028FAF6C}" presName="connTx" presStyleLbl="parChTrans1D2" presStyleIdx="4" presStyleCnt="10"/>
      <dgm:spPr/>
    </dgm:pt>
    <dgm:pt modelId="{5E2B232C-0D51-4BFC-9B30-6512CCA6D820}" type="pres">
      <dgm:prSet presAssocID="{999D1918-E35C-4947-8770-111745E6CADE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F3963CD-2162-4FBF-A179-A1D28814D709}" type="pres">
      <dgm:prSet presAssocID="{991E215A-C80B-4933-BF92-E1DB7BA1648E}" presName="Name9" presStyleLbl="parChTrans1D2" presStyleIdx="5" presStyleCnt="10"/>
      <dgm:spPr/>
    </dgm:pt>
    <dgm:pt modelId="{B3C2B41E-D431-41E7-999C-C6106699DC14}" type="pres">
      <dgm:prSet presAssocID="{991E215A-C80B-4933-BF92-E1DB7BA1648E}" presName="connTx" presStyleLbl="parChTrans1D2" presStyleIdx="5" presStyleCnt="10"/>
      <dgm:spPr/>
    </dgm:pt>
    <dgm:pt modelId="{D0D00727-1CBC-440D-AC15-F13C16DF3371}" type="pres">
      <dgm:prSet presAssocID="{98EE0774-0554-4DC2-865F-F30215A491D2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4D8A8B7-5B22-4D12-A57F-D79B0E94B7B2}" type="pres">
      <dgm:prSet presAssocID="{0DA3E55A-3FEE-4BD0-9FE3-F19069C51ADE}" presName="Name9" presStyleLbl="parChTrans1D2" presStyleIdx="6" presStyleCnt="10"/>
      <dgm:spPr/>
    </dgm:pt>
    <dgm:pt modelId="{44D801BD-32F2-434E-99A7-7ABAB1CF7922}" type="pres">
      <dgm:prSet presAssocID="{0DA3E55A-3FEE-4BD0-9FE3-F19069C51ADE}" presName="connTx" presStyleLbl="parChTrans1D2" presStyleIdx="6" presStyleCnt="10"/>
      <dgm:spPr/>
    </dgm:pt>
    <dgm:pt modelId="{4E588B54-682D-4A0D-9EE3-E15741281A07}" type="pres">
      <dgm:prSet presAssocID="{09DA1C1A-71A2-4A41-9D84-7C77F9B451F3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D30B483-E930-45EA-8042-E57FD5895A1C}" type="pres">
      <dgm:prSet presAssocID="{5649BA57-6E6F-4CCF-8977-7BF5D416CD12}" presName="Name9" presStyleLbl="parChTrans1D2" presStyleIdx="7" presStyleCnt="10"/>
      <dgm:spPr/>
    </dgm:pt>
    <dgm:pt modelId="{0AE3A19B-7FC9-464D-B29A-FD73A229DF77}" type="pres">
      <dgm:prSet presAssocID="{5649BA57-6E6F-4CCF-8977-7BF5D416CD12}" presName="connTx" presStyleLbl="parChTrans1D2" presStyleIdx="7" presStyleCnt="10"/>
      <dgm:spPr/>
    </dgm:pt>
    <dgm:pt modelId="{7E7F612A-7693-424B-B682-57D1560AE984}" type="pres">
      <dgm:prSet presAssocID="{91A99C17-F2D4-49AB-A8F0-285A99BE9D87}" presName="node" presStyleLbl="node1" presStyleIdx="7" presStyleCnt="10">
        <dgm:presLayoutVars>
          <dgm:bulletEnabled val="1"/>
        </dgm:presLayoutVars>
      </dgm:prSet>
      <dgm:spPr/>
    </dgm:pt>
    <dgm:pt modelId="{7D536C3F-9839-4506-86D6-A68165A26AA1}" type="pres">
      <dgm:prSet presAssocID="{7CD0FF5E-F238-4D70-84C1-4FA00112D6B9}" presName="Name9" presStyleLbl="parChTrans1D2" presStyleIdx="8" presStyleCnt="10"/>
      <dgm:spPr/>
    </dgm:pt>
    <dgm:pt modelId="{F86412E6-D376-4FD7-ABF1-BF2EC4BECC4D}" type="pres">
      <dgm:prSet presAssocID="{7CD0FF5E-F238-4D70-84C1-4FA00112D6B9}" presName="connTx" presStyleLbl="parChTrans1D2" presStyleIdx="8" presStyleCnt="10"/>
      <dgm:spPr/>
    </dgm:pt>
    <dgm:pt modelId="{E69BFDBA-8B85-4059-AC22-4B5C747CD3A8}" type="pres">
      <dgm:prSet presAssocID="{2917ED63-A682-4B91-ACE4-103BDAB0C969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C5753BB-9709-45BA-A1DE-66F8014939E7}" type="pres">
      <dgm:prSet presAssocID="{59EB03E7-874F-49CE-9BCD-ABB2E0E50558}" presName="Name9" presStyleLbl="parChTrans1D2" presStyleIdx="9" presStyleCnt="10"/>
      <dgm:spPr/>
    </dgm:pt>
    <dgm:pt modelId="{1F926CD8-3542-463E-8689-858F641A01A3}" type="pres">
      <dgm:prSet presAssocID="{59EB03E7-874F-49CE-9BCD-ABB2E0E50558}" presName="connTx" presStyleLbl="parChTrans1D2" presStyleIdx="9" presStyleCnt="10"/>
      <dgm:spPr/>
    </dgm:pt>
    <dgm:pt modelId="{EACB0E7B-4775-414F-89E3-E0A07562E588}" type="pres">
      <dgm:prSet presAssocID="{637541E2-A43E-4068-BF3D-E04DD9B2EE6C}" presName="node" presStyleLbl="node1" presStyleIdx="9" presStyleCnt="10">
        <dgm:presLayoutVars>
          <dgm:bulletEnabled val="1"/>
        </dgm:presLayoutVars>
      </dgm:prSet>
      <dgm:spPr/>
    </dgm:pt>
  </dgm:ptLst>
  <dgm:cxnLst>
    <dgm:cxn modelId="{19CD6B75-E642-41DF-B017-81A0FAE652CD}" type="presOf" srcId="{37AEDAF1-3312-4076-91EB-A6CF37E0FE33}" destId="{72332C88-229F-47A3-B8C8-C8D5037A008C}" srcOrd="0" destOrd="0" presId="urn:microsoft.com/office/officeart/2005/8/layout/radial1"/>
    <dgm:cxn modelId="{F4136F5C-02A2-48E5-AA3F-98213D20EB99}" type="presOf" srcId="{91A99C17-F2D4-49AB-A8F0-285A99BE9D87}" destId="{7E7F612A-7693-424B-B682-57D1560AE984}" srcOrd="0" destOrd="0" presId="urn:microsoft.com/office/officeart/2005/8/layout/radial1"/>
    <dgm:cxn modelId="{E079A3E4-654C-4582-9F25-8F86D6088ED1}" type="presOf" srcId="{5649BA57-6E6F-4CCF-8977-7BF5D416CD12}" destId="{0D30B483-E930-45EA-8042-E57FD5895A1C}" srcOrd="0" destOrd="0" presId="urn:microsoft.com/office/officeart/2005/8/layout/radial1"/>
    <dgm:cxn modelId="{3066763B-9C65-44B0-9064-DF02BD15513E}" type="presOf" srcId="{999D1918-E35C-4947-8770-111745E6CADE}" destId="{5E2B232C-0D51-4BFC-9B30-6512CCA6D820}" srcOrd="0" destOrd="0" presId="urn:microsoft.com/office/officeart/2005/8/layout/radial1"/>
    <dgm:cxn modelId="{3B6B4C74-963F-4228-8F19-41088972F2C1}" type="presOf" srcId="{637541E2-A43E-4068-BF3D-E04DD9B2EE6C}" destId="{EACB0E7B-4775-414F-89E3-E0A07562E588}" srcOrd="0" destOrd="0" presId="urn:microsoft.com/office/officeart/2005/8/layout/radial1"/>
    <dgm:cxn modelId="{0CE5C4D9-14BA-438A-90C1-7B7DB4D3F6B4}" type="presOf" srcId="{E37D0ACE-764C-419F-A07B-BCBFF43DD38D}" destId="{61D2D076-A530-44AA-A293-151E15188BF6}" srcOrd="0" destOrd="0" presId="urn:microsoft.com/office/officeart/2005/8/layout/radial1"/>
    <dgm:cxn modelId="{0D44CC51-01D0-49E5-9C78-D25B7F4D80E6}" srcId="{9C735C93-A7D0-4249-A06B-8B8517ACAC18}" destId="{12B54CC2-0A41-4ABD-99D2-EB4625716915}" srcOrd="0" destOrd="0" parTransId="{314E80FD-AD8A-4728-892D-D535A4275C1D}" sibTransId="{30DD564F-C83F-4D8A-8EA2-BE5B17934584}"/>
    <dgm:cxn modelId="{DF6666D0-6492-4127-A76B-6C246E136362}" type="presOf" srcId="{59EB03E7-874F-49CE-9BCD-ABB2E0E50558}" destId="{1F926CD8-3542-463E-8689-858F641A01A3}" srcOrd="1" destOrd="0" presId="urn:microsoft.com/office/officeart/2005/8/layout/radial1"/>
    <dgm:cxn modelId="{DE4F64FB-4235-4A92-88FB-AF6670F3D51C}" type="presOf" srcId="{996C7EB6-7007-495B-973E-9F479B900AF8}" destId="{CFC6A953-63CA-443E-B310-19CAEE6FD009}" srcOrd="0" destOrd="0" presId="urn:microsoft.com/office/officeart/2005/8/layout/radial1"/>
    <dgm:cxn modelId="{9A36E26C-985A-403C-A1E4-030B5087987A}" type="presOf" srcId="{7CD0FF5E-F238-4D70-84C1-4FA00112D6B9}" destId="{F86412E6-D376-4FD7-ABF1-BF2EC4BECC4D}" srcOrd="1" destOrd="0" presId="urn:microsoft.com/office/officeart/2005/8/layout/radial1"/>
    <dgm:cxn modelId="{D05FDD5E-44D1-47D3-80C3-53B5256EAFCE}" type="presOf" srcId="{991E215A-C80B-4933-BF92-E1DB7BA1648E}" destId="{BF3963CD-2162-4FBF-A179-A1D28814D709}" srcOrd="0" destOrd="0" presId="urn:microsoft.com/office/officeart/2005/8/layout/radial1"/>
    <dgm:cxn modelId="{6096A8D9-9335-45C8-B137-0D468F8E924D}" srcId="{12B54CC2-0A41-4ABD-99D2-EB4625716915}" destId="{637541E2-A43E-4068-BF3D-E04DD9B2EE6C}" srcOrd="9" destOrd="0" parTransId="{59EB03E7-874F-49CE-9BCD-ABB2E0E50558}" sibTransId="{D53C386C-37AC-48AA-B299-7331FAC51CC3}"/>
    <dgm:cxn modelId="{164BD447-F063-40DE-9E40-714F23ED149C}" type="presOf" srcId="{991E215A-C80B-4933-BF92-E1DB7BA1648E}" destId="{B3C2B41E-D431-41E7-999C-C6106699DC14}" srcOrd="1" destOrd="0" presId="urn:microsoft.com/office/officeart/2005/8/layout/radial1"/>
    <dgm:cxn modelId="{3A6FF670-23BF-46E4-BF9D-A96F65C65548}" srcId="{12B54CC2-0A41-4ABD-99D2-EB4625716915}" destId="{996C7EB6-7007-495B-973E-9F479B900AF8}" srcOrd="3" destOrd="0" parTransId="{E37D0ACE-764C-419F-A07B-BCBFF43DD38D}" sibTransId="{59D8C14C-9E84-446E-B494-90647FB2C13B}"/>
    <dgm:cxn modelId="{6EF85EBD-B5EE-413A-8B06-BE95600BD88E}" srcId="{12B54CC2-0A41-4ABD-99D2-EB4625716915}" destId="{2917ED63-A682-4B91-ACE4-103BDAB0C969}" srcOrd="8" destOrd="0" parTransId="{7CD0FF5E-F238-4D70-84C1-4FA00112D6B9}" sibTransId="{6E3D2375-7D82-47A1-8618-B195B51E68E1}"/>
    <dgm:cxn modelId="{698CE58E-AA5B-4550-BCFF-E026100B8D84}" type="presOf" srcId="{12B54CC2-0A41-4ABD-99D2-EB4625716915}" destId="{F20DF88F-FC32-46E9-92BE-B1291534CE2E}" srcOrd="0" destOrd="0" presId="urn:microsoft.com/office/officeart/2005/8/layout/radial1"/>
    <dgm:cxn modelId="{064E7579-7333-4D1A-8A68-272D944E4EC8}" srcId="{12B54CC2-0A41-4ABD-99D2-EB4625716915}" destId="{09DA1C1A-71A2-4A41-9D84-7C77F9B451F3}" srcOrd="6" destOrd="0" parTransId="{0DA3E55A-3FEE-4BD0-9FE3-F19069C51ADE}" sibTransId="{9E4FAC13-CD87-4151-AB23-6B5EC2F845A4}"/>
    <dgm:cxn modelId="{F9CE2B09-82B9-4EB8-BC38-0E0073FC94BE}" type="presOf" srcId="{0DA3E55A-3FEE-4BD0-9FE3-F19069C51ADE}" destId="{D4D8A8B7-5B22-4D12-A57F-D79B0E94B7B2}" srcOrd="0" destOrd="0" presId="urn:microsoft.com/office/officeart/2005/8/layout/radial1"/>
    <dgm:cxn modelId="{F8EFB80D-DCDD-4E2B-B3B6-255F455C344E}" type="presOf" srcId="{7E076ACB-D56C-444E-AF2D-D371028FAF6C}" destId="{5CB216B5-A6C4-4671-80C7-488805F8E54E}" srcOrd="1" destOrd="0" presId="urn:microsoft.com/office/officeart/2005/8/layout/radial1"/>
    <dgm:cxn modelId="{FF189245-7F05-400D-A2CC-F534B196A528}" type="presOf" srcId="{3E5831C2-3A71-4B2F-91C7-D37CFC33168F}" destId="{441D01B0-A4D3-4803-82B1-FDE42CD7D569}" srcOrd="0" destOrd="0" presId="urn:microsoft.com/office/officeart/2005/8/layout/radial1"/>
    <dgm:cxn modelId="{75E583B4-CA04-4038-9116-CA2E3F5EA9D9}" srcId="{12B54CC2-0A41-4ABD-99D2-EB4625716915}" destId="{F4FD8AC7-A408-4F93-8ACA-29F69892F5B6}" srcOrd="1" destOrd="0" parTransId="{37AEDAF1-3312-4076-91EB-A6CF37E0FE33}" sibTransId="{B766FF38-0276-4997-93A5-F319CAAB2173}"/>
    <dgm:cxn modelId="{10148F74-F4CF-4108-B221-104F48946AD6}" type="presOf" srcId="{9C735C93-A7D0-4249-A06B-8B8517ACAC18}" destId="{F4AB215A-AB07-4F17-9821-44BB64F0CD06}" srcOrd="0" destOrd="0" presId="urn:microsoft.com/office/officeart/2005/8/layout/radial1"/>
    <dgm:cxn modelId="{B9F36EE9-F5B4-4380-8E05-12B8EF96AA91}" type="presOf" srcId="{D551F551-1EC9-40E5-9640-DD5CB46F1154}" destId="{ECBAEC3D-3FD4-482B-A96B-F7BF8C421C60}" srcOrd="1" destOrd="0" presId="urn:microsoft.com/office/officeart/2005/8/layout/radial1"/>
    <dgm:cxn modelId="{BA5CBB63-73F4-4D94-9780-5DF154006159}" srcId="{12B54CC2-0A41-4ABD-99D2-EB4625716915}" destId="{3E5831C2-3A71-4B2F-91C7-D37CFC33168F}" srcOrd="0" destOrd="0" parTransId="{D551F551-1EC9-40E5-9640-DD5CB46F1154}" sibTransId="{42325F40-9684-4A94-83FA-D5DC769951AD}"/>
    <dgm:cxn modelId="{0C44F4BE-61B7-4033-AE85-2BD436D94E32}" type="presOf" srcId="{E37D0ACE-764C-419F-A07B-BCBFF43DD38D}" destId="{D00B68FB-D3E0-4143-A0C3-5F9E3B927655}" srcOrd="1" destOrd="0" presId="urn:microsoft.com/office/officeart/2005/8/layout/radial1"/>
    <dgm:cxn modelId="{7CB2A3DC-FA24-4F00-9802-D266336FCD4D}" type="presOf" srcId="{2917ED63-A682-4B91-ACE4-103BDAB0C969}" destId="{E69BFDBA-8B85-4059-AC22-4B5C747CD3A8}" srcOrd="0" destOrd="0" presId="urn:microsoft.com/office/officeart/2005/8/layout/radial1"/>
    <dgm:cxn modelId="{BA47EEE4-3BFB-4065-861C-1D2813BA9273}" type="presOf" srcId="{43530D52-2C82-42B8-B62E-58C3994DF6F1}" destId="{3D35185E-1A02-4941-91E0-7A5FD041F2CB}" srcOrd="0" destOrd="0" presId="urn:microsoft.com/office/officeart/2005/8/layout/radial1"/>
    <dgm:cxn modelId="{2F96CFDE-B9DC-470B-9688-BE12FCE648D3}" type="presOf" srcId="{37AEDAF1-3312-4076-91EB-A6CF37E0FE33}" destId="{68200A33-E02A-45A7-ABBD-E375DC3E64F9}" srcOrd="1" destOrd="0" presId="urn:microsoft.com/office/officeart/2005/8/layout/radial1"/>
    <dgm:cxn modelId="{7B665BB7-496E-4059-B2CB-FEDC1DC6B899}" type="presOf" srcId="{7E076ACB-D56C-444E-AF2D-D371028FAF6C}" destId="{4B33E969-A3F7-4DBA-8780-FAF36195DA9F}" srcOrd="0" destOrd="0" presId="urn:microsoft.com/office/officeart/2005/8/layout/radial1"/>
    <dgm:cxn modelId="{E1B9A092-5A35-4897-B480-E52E5602F7C4}" type="presOf" srcId="{0DA3E55A-3FEE-4BD0-9FE3-F19069C51ADE}" destId="{44D801BD-32F2-434E-99A7-7ABAB1CF7922}" srcOrd="1" destOrd="0" presId="urn:microsoft.com/office/officeart/2005/8/layout/radial1"/>
    <dgm:cxn modelId="{76AB8202-E0EE-43F8-85C7-922860A40EAA}" type="presOf" srcId="{5649BA57-6E6F-4CCF-8977-7BF5D416CD12}" destId="{0AE3A19B-7FC9-464D-B29A-FD73A229DF77}" srcOrd="1" destOrd="0" presId="urn:microsoft.com/office/officeart/2005/8/layout/radial1"/>
    <dgm:cxn modelId="{5F4D904A-CAB1-4D7B-8ED8-81B6FDA1C0FC}" type="presOf" srcId="{98EE0774-0554-4DC2-865F-F30215A491D2}" destId="{D0D00727-1CBC-440D-AC15-F13C16DF3371}" srcOrd="0" destOrd="0" presId="urn:microsoft.com/office/officeart/2005/8/layout/radial1"/>
    <dgm:cxn modelId="{D7FFF4AA-2EFD-4B07-9B32-90FF54BE16AA}" type="presOf" srcId="{F4FD8AC7-A408-4F93-8ACA-29F69892F5B6}" destId="{990D685D-7734-43C3-9C22-8DF45E3B4CE0}" srcOrd="0" destOrd="0" presId="urn:microsoft.com/office/officeart/2005/8/layout/radial1"/>
    <dgm:cxn modelId="{A7A82273-D476-4A16-8397-5C996C9BE6DE}" srcId="{12B54CC2-0A41-4ABD-99D2-EB4625716915}" destId="{98EE0774-0554-4DC2-865F-F30215A491D2}" srcOrd="5" destOrd="0" parTransId="{991E215A-C80B-4933-BF92-E1DB7BA1648E}" sibTransId="{E01EDCDE-3498-494D-98FC-9F36E77CF305}"/>
    <dgm:cxn modelId="{A681A140-0F0A-4B0E-808E-7F0A85F09222}" srcId="{12B54CC2-0A41-4ABD-99D2-EB4625716915}" destId="{91A99C17-F2D4-49AB-A8F0-285A99BE9D87}" srcOrd="7" destOrd="0" parTransId="{5649BA57-6E6F-4CCF-8977-7BF5D416CD12}" sibTransId="{62D976C3-21AD-4812-A0FC-9F1B0085F0E6}"/>
    <dgm:cxn modelId="{4C816FF0-9541-4974-AF97-11EDD8B11EB9}" srcId="{12B54CC2-0A41-4ABD-99D2-EB4625716915}" destId="{43530D52-2C82-42B8-B62E-58C3994DF6F1}" srcOrd="2" destOrd="0" parTransId="{C97B368B-D595-47CB-ACCB-483DD5135AB5}" sibTransId="{BEFD4F48-F355-4757-B8E5-EA845A5243CB}"/>
    <dgm:cxn modelId="{A213665F-9F9E-4F84-A2A6-5E2FC1EB1CE4}" type="presOf" srcId="{C97B368B-D595-47CB-ACCB-483DD5135AB5}" destId="{B088A37C-7278-4A06-81AD-A9DF430B3660}" srcOrd="1" destOrd="0" presId="urn:microsoft.com/office/officeart/2005/8/layout/radial1"/>
    <dgm:cxn modelId="{9EC17BBB-7697-481F-A96C-B8EE542EC749}" type="presOf" srcId="{09DA1C1A-71A2-4A41-9D84-7C77F9B451F3}" destId="{4E588B54-682D-4A0D-9EE3-E15741281A07}" srcOrd="0" destOrd="0" presId="urn:microsoft.com/office/officeart/2005/8/layout/radial1"/>
    <dgm:cxn modelId="{E1F873AD-46DC-4EE0-85A7-5268E1667CD9}" type="presOf" srcId="{7CD0FF5E-F238-4D70-84C1-4FA00112D6B9}" destId="{7D536C3F-9839-4506-86D6-A68165A26AA1}" srcOrd="0" destOrd="0" presId="urn:microsoft.com/office/officeart/2005/8/layout/radial1"/>
    <dgm:cxn modelId="{17302CBE-4605-400F-B555-9BAAD98F8AB0}" type="presOf" srcId="{D551F551-1EC9-40E5-9640-DD5CB46F1154}" destId="{A1105D92-0B8A-4115-BBFF-54963E532D1C}" srcOrd="0" destOrd="0" presId="urn:microsoft.com/office/officeart/2005/8/layout/radial1"/>
    <dgm:cxn modelId="{04ABAD13-F748-4262-B022-E4D3CFB32045}" srcId="{12B54CC2-0A41-4ABD-99D2-EB4625716915}" destId="{999D1918-E35C-4947-8770-111745E6CADE}" srcOrd="4" destOrd="0" parTransId="{7E076ACB-D56C-444E-AF2D-D371028FAF6C}" sibTransId="{69C92914-D4F8-47A5-86E3-A7D8AEF00548}"/>
    <dgm:cxn modelId="{A3A150F1-4FC7-4675-B46D-6C175A991970}" type="presOf" srcId="{C97B368B-D595-47CB-ACCB-483DD5135AB5}" destId="{947DCDE8-875A-43DF-A691-7D3B8FCAE4BE}" srcOrd="0" destOrd="0" presId="urn:microsoft.com/office/officeart/2005/8/layout/radial1"/>
    <dgm:cxn modelId="{1F0BF120-C11E-40F2-A097-5AA2EFE608A0}" type="presOf" srcId="{59EB03E7-874F-49CE-9BCD-ABB2E0E50558}" destId="{2C5753BB-9709-45BA-A1DE-66F8014939E7}" srcOrd="0" destOrd="0" presId="urn:microsoft.com/office/officeart/2005/8/layout/radial1"/>
    <dgm:cxn modelId="{29387573-75BD-4E6B-A5DF-B5FF4D5983A0}" type="presParOf" srcId="{F4AB215A-AB07-4F17-9821-44BB64F0CD06}" destId="{F20DF88F-FC32-46E9-92BE-B1291534CE2E}" srcOrd="0" destOrd="0" presId="urn:microsoft.com/office/officeart/2005/8/layout/radial1"/>
    <dgm:cxn modelId="{1770CF1B-33C3-4FB5-8AC6-8EB330E171B1}" type="presParOf" srcId="{F4AB215A-AB07-4F17-9821-44BB64F0CD06}" destId="{A1105D92-0B8A-4115-BBFF-54963E532D1C}" srcOrd="1" destOrd="0" presId="urn:microsoft.com/office/officeart/2005/8/layout/radial1"/>
    <dgm:cxn modelId="{5A382410-3B6E-446A-BF8B-E39E779F6123}" type="presParOf" srcId="{A1105D92-0B8A-4115-BBFF-54963E532D1C}" destId="{ECBAEC3D-3FD4-482B-A96B-F7BF8C421C60}" srcOrd="0" destOrd="0" presId="urn:microsoft.com/office/officeart/2005/8/layout/radial1"/>
    <dgm:cxn modelId="{956F726D-5337-4DA6-99F8-638FB37BF0D5}" type="presParOf" srcId="{F4AB215A-AB07-4F17-9821-44BB64F0CD06}" destId="{441D01B0-A4D3-4803-82B1-FDE42CD7D569}" srcOrd="2" destOrd="0" presId="urn:microsoft.com/office/officeart/2005/8/layout/radial1"/>
    <dgm:cxn modelId="{21B052EB-FDAA-434F-A330-A43FC84752C0}" type="presParOf" srcId="{F4AB215A-AB07-4F17-9821-44BB64F0CD06}" destId="{72332C88-229F-47A3-B8C8-C8D5037A008C}" srcOrd="3" destOrd="0" presId="urn:microsoft.com/office/officeart/2005/8/layout/radial1"/>
    <dgm:cxn modelId="{6A7D858D-DAF8-47F7-8F20-FC412361700F}" type="presParOf" srcId="{72332C88-229F-47A3-B8C8-C8D5037A008C}" destId="{68200A33-E02A-45A7-ABBD-E375DC3E64F9}" srcOrd="0" destOrd="0" presId="urn:microsoft.com/office/officeart/2005/8/layout/radial1"/>
    <dgm:cxn modelId="{A59EAB77-370A-4185-810C-3730F2CBF0D4}" type="presParOf" srcId="{F4AB215A-AB07-4F17-9821-44BB64F0CD06}" destId="{990D685D-7734-43C3-9C22-8DF45E3B4CE0}" srcOrd="4" destOrd="0" presId="urn:microsoft.com/office/officeart/2005/8/layout/radial1"/>
    <dgm:cxn modelId="{0D21481F-9E4E-4708-8AA9-3EC2B42F5A32}" type="presParOf" srcId="{F4AB215A-AB07-4F17-9821-44BB64F0CD06}" destId="{947DCDE8-875A-43DF-A691-7D3B8FCAE4BE}" srcOrd="5" destOrd="0" presId="urn:microsoft.com/office/officeart/2005/8/layout/radial1"/>
    <dgm:cxn modelId="{858BE5DC-4430-4550-945D-72216C81A9F8}" type="presParOf" srcId="{947DCDE8-875A-43DF-A691-7D3B8FCAE4BE}" destId="{B088A37C-7278-4A06-81AD-A9DF430B3660}" srcOrd="0" destOrd="0" presId="urn:microsoft.com/office/officeart/2005/8/layout/radial1"/>
    <dgm:cxn modelId="{658D51D3-C9BC-4AA5-919F-C3018E0151DB}" type="presParOf" srcId="{F4AB215A-AB07-4F17-9821-44BB64F0CD06}" destId="{3D35185E-1A02-4941-91E0-7A5FD041F2CB}" srcOrd="6" destOrd="0" presId="urn:microsoft.com/office/officeart/2005/8/layout/radial1"/>
    <dgm:cxn modelId="{B14771A7-BBB7-4089-AF52-32C7B44A5083}" type="presParOf" srcId="{F4AB215A-AB07-4F17-9821-44BB64F0CD06}" destId="{61D2D076-A530-44AA-A293-151E15188BF6}" srcOrd="7" destOrd="0" presId="urn:microsoft.com/office/officeart/2005/8/layout/radial1"/>
    <dgm:cxn modelId="{9475940C-78A1-4809-A266-E3549ABF62C6}" type="presParOf" srcId="{61D2D076-A530-44AA-A293-151E15188BF6}" destId="{D00B68FB-D3E0-4143-A0C3-5F9E3B927655}" srcOrd="0" destOrd="0" presId="urn:microsoft.com/office/officeart/2005/8/layout/radial1"/>
    <dgm:cxn modelId="{DFE9DDA9-1C04-445C-A5A8-3542CD56E232}" type="presParOf" srcId="{F4AB215A-AB07-4F17-9821-44BB64F0CD06}" destId="{CFC6A953-63CA-443E-B310-19CAEE6FD009}" srcOrd="8" destOrd="0" presId="urn:microsoft.com/office/officeart/2005/8/layout/radial1"/>
    <dgm:cxn modelId="{98E5944B-7DF2-41DC-8649-355083F2E1A7}" type="presParOf" srcId="{F4AB215A-AB07-4F17-9821-44BB64F0CD06}" destId="{4B33E969-A3F7-4DBA-8780-FAF36195DA9F}" srcOrd="9" destOrd="0" presId="urn:microsoft.com/office/officeart/2005/8/layout/radial1"/>
    <dgm:cxn modelId="{8CD24644-F7D2-4A98-A058-17227EE7D604}" type="presParOf" srcId="{4B33E969-A3F7-4DBA-8780-FAF36195DA9F}" destId="{5CB216B5-A6C4-4671-80C7-488805F8E54E}" srcOrd="0" destOrd="0" presId="urn:microsoft.com/office/officeart/2005/8/layout/radial1"/>
    <dgm:cxn modelId="{AA2E1559-C100-4C80-93FA-00AD9FECDC0D}" type="presParOf" srcId="{F4AB215A-AB07-4F17-9821-44BB64F0CD06}" destId="{5E2B232C-0D51-4BFC-9B30-6512CCA6D820}" srcOrd="10" destOrd="0" presId="urn:microsoft.com/office/officeart/2005/8/layout/radial1"/>
    <dgm:cxn modelId="{591BFC59-F434-4AF0-9CF1-30486A83BA0F}" type="presParOf" srcId="{F4AB215A-AB07-4F17-9821-44BB64F0CD06}" destId="{BF3963CD-2162-4FBF-A179-A1D28814D709}" srcOrd="11" destOrd="0" presId="urn:microsoft.com/office/officeart/2005/8/layout/radial1"/>
    <dgm:cxn modelId="{EA8350E9-560B-4BE8-81DB-17332CC972E3}" type="presParOf" srcId="{BF3963CD-2162-4FBF-A179-A1D28814D709}" destId="{B3C2B41E-D431-41E7-999C-C6106699DC14}" srcOrd="0" destOrd="0" presId="urn:microsoft.com/office/officeart/2005/8/layout/radial1"/>
    <dgm:cxn modelId="{AA468BE7-DC2D-4223-8294-0DE5F181231E}" type="presParOf" srcId="{F4AB215A-AB07-4F17-9821-44BB64F0CD06}" destId="{D0D00727-1CBC-440D-AC15-F13C16DF3371}" srcOrd="12" destOrd="0" presId="urn:microsoft.com/office/officeart/2005/8/layout/radial1"/>
    <dgm:cxn modelId="{0E3FF6DE-4891-445E-BAF6-2A9DFB6C5AA6}" type="presParOf" srcId="{F4AB215A-AB07-4F17-9821-44BB64F0CD06}" destId="{D4D8A8B7-5B22-4D12-A57F-D79B0E94B7B2}" srcOrd="13" destOrd="0" presId="urn:microsoft.com/office/officeart/2005/8/layout/radial1"/>
    <dgm:cxn modelId="{DBA92237-D91A-4F46-A5D8-061DB9C649FD}" type="presParOf" srcId="{D4D8A8B7-5B22-4D12-A57F-D79B0E94B7B2}" destId="{44D801BD-32F2-434E-99A7-7ABAB1CF7922}" srcOrd="0" destOrd="0" presId="urn:microsoft.com/office/officeart/2005/8/layout/radial1"/>
    <dgm:cxn modelId="{D69F3D1D-83DA-4AF7-8076-B89CA3DBA089}" type="presParOf" srcId="{F4AB215A-AB07-4F17-9821-44BB64F0CD06}" destId="{4E588B54-682D-4A0D-9EE3-E15741281A07}" srcOrd="14" destOrd="0" presId="urn:microsoft.com/office/officeart/2005/8/layout/radial1"/>
    <dgm:cxn modelId="{F3BB603F-A0A9-404E-B21D-3FA452410C44}" type="presParOf" srcId="{F4AB215A-AB07-4F17-9821-44BB64F0CD06}" destId="{0D30B483-E930-45EA-8042-E57FD5895A1C}" srcOrd="15" destOrd="0" presId="urn:microsoft.com/office/officeart/2005/8/layout/radial1"/>
    <dgm:cxn modelId="{1817934F-B77A-45ED-8385-E7242E235E5D}" type="presParOf" srcId="{0D30B483-E930-45EA-8042-E57FD5895A1C}" destId="{0AE3A19B-7FC9-464D-B29A-FD73A229DF77}" srcOrd="0" destOrd="0" presId="urn:microsoft.com/office/officeart/2005/8/layout/radial1"/>
    <dgm:cxn modelId="{6CFFE87E-07E1-402C-BF53-5D47A926EC7F}" type="presParOf" srcId="{F4AB215A-AB07-4F17-9821-44BB64F0CD06}" destId="{7E7F612A-7693-424B-B682-57D1560AE984}" srcOrd="16" destOrd="0" presId="urn:microsoft.com/office/officeart/2005/8/layout/radial1"/>
    <dgm:cxn modelId="{786349C7-134A-4B11-B92F-8C1D38CA63EB}" type="presParOf" srcId="{F4AB215A-AB07-4F17-9821-44BB64F0CD06}" destId="{7D536C3F-9839-4506-86D6-A68165A26AA1}" srcOrd="17" destOrd="0" presId="urn:microsoft.com/office/officeart/2005/8/layout/radial1"/>
    <dgm:cxn modelId="{8BA2D38C-C727-4EFB-92FD-FA3A4FF062E4}" type="presParOf" srcId="{7D536C3F-9839-4506-86D6-A68165A26AA1}" destId="{F86412E6-D376-4FD7-ABF1-BF2EC4BECC4D}" srcOrd="0" destOrd="0" presId="urn:microsoft.com/office/officeart/2005/8/layout/radial1"/>
    <dgm:cxn modelId="{28A8C282-6B98-493B-BB8D-5262E024C9E0}" type="presParOf" srcId="{F4AB215A-AB07-4F17-9821-44BB64F0CD06}" destId="{E69BFDBA-8B85-4059-AC22-4B5C747CD3A8}" srcOrd="18" destOrd="0" presId="urn:microsoft.com/office/officeart/2005/8/layout/radial1"/>
    <dgm:cxn modelId="{08DA21AE-C790-432C-AC1F-7FB3B6371630}" type="presParOf" srcId="{F4AB215A-AB07-4F17-9821-44BB64F0CD06}" destId="{2C5753BB-9709-45BA-A1DE-66F8014939E7}" srcOrd="19" destOrd="0" presId="urn:microsoft.com/office/officeart/2005/8/layout/radial1"/>
    <dgm:cxn modelId="{075A5568-1564-4C21-A0B7-50B032F8D808}" type="presParOf" srcId="{2C5753BB-9709-45BA-A1DE-66F8014939E7}" destId="{1F926CD8-3542-463E-8689-858F641A01A3}" srcOrd="0" destOrd="0" presId="urn:microsoft.com/office/officeart/2005/8/layout/radial1"/>
    <dgm:cxn modelId="{CAD9C358-66FC-47AE-B717-5A99E7F23381}" type="presParOf" srcId="{F4AB215A-AB07-4F17-9821-44BB64F0CD06}" destId="{EACB0E7B-4775-414F-89E3-E0A07562E588}" srcOrd="2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C5F67D-C6D9-4147-A26F-246D8CE2AC3C}">
      <dsp:nvSpPr>
        <dsp:cNvPr id="0" name=""/>
        <dsp:cNvSpPr/>
      </dsp:nvSpPr>
      <dsp:spPr>
        <a:xfrm>
          <a:off x="4493895" y="607"/>
          <a:ext cx="6740842" cy="2370843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800" kern="1200" dirty="0" smtClean="0"/>
            <a:t>1.1. </a:t>
          </a:r>
          <a:r>
            <a:rPr lang="fi-FI" sz="1800" kern="1200" dirty="0" err="1" smtClean="0"/>
            <a:t>Nätverket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består</a:t>
          </a:r>
          <a:r>
            <a:rPr lang="fi-FI" sz="1800" kern="1200" dirty="0" smtClean="0"/>
            <a:t> av "</a:t>
          </a:r>
          <a:r>
            <a:rPr lang="fi-FI" sz="1800" kern="1200" dirty="0" err="1" smtClean="0"/>
            <a:t>öronmärkta</a:t>
          </a:r>
          <a:r>
            <a:rPr lang="fi-FI" sz="1800" kern="1200" dirty="0" smtClean="0"/>
            <a:t>" </a:t>
          </a:r>
          <a:r>
            <a:rPr lang="fi-FI" sz="1800" kern="1200" dirty="0" err="1" smtClean="0"/>
            <a:t>svenskspråkiga</a:t>
          </a:r>
          <a:r>
            <a:rPr lang="fi-FI" sz="1800" kern="1200" dirty="0" smtClean="0"/>
            <a:t> Navigator-</a:t>
          </a:r>
          <a:r>
            <a:rPr lang="fi-FI" sz="1800" kern="1200" dirty="0" err="1" smtClean="0"/>
            <a:t>kontaktpersoner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som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tillsammans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bildar</a:t>
          </a:r>
          <a:r>
            <a:rPr lang="fi-FI" sz="1800" kern="1200" dirty="0" smtClean="0"/>
            <a:t> ett </a:t>
          </a:r>
          <a:r>
            <a:rPr lang="fi-FI" sz="1800" kern="1200" dirty="0" err="1" smtClean="0"/>
            <a:t>sektoröverskridande</a:t>
          </a:r>
          <a:r>
            <a:rPr lang="fi-FI" sz="1800" kern="1200" dirty="0" smtClean="0"/>
            <a:t>, </a:t>
          </a:r>
          <a:r>
            <a:rPr lang="fi-FI" sz="1800" kern="1200" dirty="0" err="1" smtClean="0"/>
            <a:t>mångprofessionellt</a:t>
          </a:r>
          <a:r>
            <a:rPr lang="fi-FI" sz="1800" kern="1200" dirty="0" smtClean="0"/>
            <a:t> team.</a:t>
          </a:r>
          <a:endParaRPr lang="fi-FI" sz="1800" kern="1200" dirty="0"/>
        </a:p>
      </dsp:txBody>
      <dsp:txXfrm>
        <a:off x="4493895" y="296962"/>
        <a:ext cx="5851776" cy="1778133"/>
      </dsp:txXfrm>
    </dsp:sp>
    <dsp:sp modelId="{35270472-9C6E-41F7-AF61-C0575B89C091}">
      <dsp:nvSpPr>
        <dsp:cNvPr id="0" name=""/>
        <dsp:cNvSpPr/>
      </dsp:nvSpPr>
      <dsp:spPr>
        <a:xfrm>
          <a:off x="0" y="607"/>
          <a:ext cx="4493895" cy="237084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b="1" kern="1200" dirty="0" err="1" smtClean="0"/>
            <a:t>Utfall</a:t>
          </a:r>
          <a:r>
            <a:rPr lang="fi-FI" sz="1900" b="1" kern="1200" dirty="0" smtClean="0"/>
            <a:t> 1:</a:t>
          </a:r>
          <a:r>
            <a:rPr lang="fi-FI" sz="1900" kern="1200" dirty="0" smtClean="0"/>
            <a:t> Ett </a:t>
          </a:r>
          <a:r>
            <a:rPr lang="fi-FI" sz="1900" kern="1200" dirty="0" err="1" smtClean="0"/>
            <a:t>svenskspråkigt</a:t>
          </a:r>
          <a:r>
            <a:rPr lang="fi-FI" sz="1900" kern="1200" dirty="0" smtClean="0"/>
            <a:t> Navigator-</a:t>
          </a:r>
          <a:r>
            <a:rPr lang="fi-FI" sz="1900" kern="1200" dirty="0" err="1" smtClean="0"/>
            <a:t>samarbetsnätverk</a:t>
          </a:r>
          <a:r>
            <a:rPr lang="fi-FI" sz="1900" kern="1200" dirty="0" smtClean="0"/>
            <a:t> i </a:t>
          </a:r>
          <a:r>
            <a:rPr lang="fi-FI" sz="1900" kern="1200" dirty="0" err="1" smtClean="0"/>
            <a:t>samarbete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med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det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finskspråkiga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fältet</a:t>
          </a:r>
          <a:r>
            <a:rPr lang="fi-FI" sz="1900" kern="1200" dirty="0" smtClean="0"/>
            <a:t>.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kern="1200" dirty="0" err="1" smtClean="0"/>
            <a:t>Samarbetsnätverket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är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förankrat</a:t>
          </a:r>
          <a:r>
            <a:rPr lang="fi-FI" sz="1900" kern="1200" dirty="0" smtClean="0"/>
            <a:t> i </a:t>
          </a:r>
          <a:r>
            <a:rPr lang="fi-FI" sz="1900" kern="1200" dirty="0" err="1" smtClean="0"/>
            <a:t>ledning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och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servicestrukturer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där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professionella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stöder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unga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vuxna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på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nya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sätt</a:t>
          </a:r>
          <a:r>
            <a:rPr lang="fi-FI" sz="1900" kern="1200" dirty="0" smtClean="0"/>
            <a:t>.</a:t>
          </a:r>
          <a:endParaRPr lang="fi-FI" sz="1900" kern="1200" dirty="0"/>
        </a:p>
      </dsp:txBody>
      <dsp:txXfrm>
        <a:off x="115735" y="116342"/>
        <a:ext cx="4262425" cy="2139373"/>
      </dsp:txXfrm>
    </dsp:sp>
    <dsp:sp modelId="{8FE45CE2-08F0-4032-9D8D-10C68AF3D964}">
      <dsp:nvSpPr>
        <dsp:cNvPr id="0" name=""/>
        <dsp:cNvSpPr/>
      </dsp:nvSpPr>
      <dsp:spPr>
        <a:xfrm>
          <a:off x="4493895" y="2608536"/>
          <a:ext cx="6740842" cy="2370843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18047937"/>
            <a:satOff val="22630"/>
            <a:lumOff val="-3138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-18047937"/>
              <a:satOff val="22630"/>
              <a:lumOff val="-31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800" kern="1200" dirty="0" smtClean="0"/>
            <a:t>2.1. En </a:t>
          </a:r>
          <a:r>
            <a:rPr lang="fi-FI" sz="1800" kern="1200" dirty="0" err="1" smtClean="0"/>
            <a:t>processbeskrivning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över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hur</a:t>
          </a:r>
          <a:r>
            <a:rPr lang="fi-FI" sz="1800" kern="1200" dirty="0" smtClean="0"/>
            <a:t> Navigator-</a:t>
          </a:r>
          <a:r>
            <a:rPr lang="fi-FI" sz="1800" kern="1200" dirty="0" err="1" smtClean="0"/>
            <a:t>nätverket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fungerar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på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svenska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samt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hur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svenskspråkiga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unga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får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service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med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principen</a:t>
          </a:r>
          <a:r>
            <a:rPr lang="fi-FI" sz="1800" kern="1200" dirty="0" smtClean="0"/>
            <a:t> ”</a:t>
          </a:r>
          <a:r>
            <a:rPr lang="fi-FI" sz="1800" kern="1200" dirty="0" err="1" smtClean="0"/>
            <a:t>service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från</a:t>
          </a:r>
          <a:r>
            <a:rPr lang="fi-FI" sz="1800" kern="1200" dirty="0" smtClean="0"/>
            <a:t> en </a:t>
          </a:r>
          <a:r>
            <a:rPr lang="fi-FI" sz="1800" kern="1200" dirty="0" err="1" smtClean="0"/>
            <a:t>lucka</a:t>
          </a:r>
          <a:r>
            <a:rPr lang="fi-FI" sz="1800" kern="1200" dirty="0" smtClean="0"/>
            <a:t>”.</a:t>
          </a:r>
          <a:endParaRPr lang="fi-FI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800" kern="1200" dirty="0" smtClean="0"/>
            <a:t>2.2. En </a:t>
          </a:r>
          <a:r>
            <a:rPr lang="fi-FI" sz="1800" kern="1200" dirty="0" err="1" smtClean="0"/>
            <a:t>nätverkskarta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över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befintliga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svenskspråkiga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välfärdstjänster</a:t>
          </a:r>
          <a:r>
            <a:rPr lang="fi-FI" sz="1800" kern="1200" dirty="0" smtClean="0"/>
            <a:t>.</a:t>
          </a:r>
          <a:endParaRPr lang="fi-FI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800" kern="1200" dirty="0" smtClean="0"/>
            <a:t>2.3. </a:t>
          </a:r>
          <a:r>
            <a:rPr lang="fi-FI" sz="1800" kern="1200" dirty="0" err="1" smtClean="0"/>
            <a:t>Kommunikationsplan</a:t>
          </a:r>
          <a:r>
            <a:rPr lang="fi-FI" sz="1800" kern="1200" dirty="0" smtClean="0"/>
            <a:t> (</a:t>
          </a:r>
          <a:r>
            <a:rPr lang="fi-FI" sz="1800" kern="1200" dirty="0" err="1" smtClean="0"/>
            <a:t>internt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och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utåt</a:t>
          </a:r>
          <a:r>
            <a:rPr lang="fi-FI" sz="1800" kern="1200" dirty="0" smtClean="0"/>
            <a:t>)</a:t>
          </a:r>
          <a:endParaRPr lang="fi-FI" sz="1800" kern="1200" dirty="0"/>
        </a:p>
      </dsp:txBody>
      <dsp:txXfrm>
        <a:off x="4493895" y="2904891"/>
        <a:ext cx="5851776" cy="1778133"/>
      </dsp:txXfrm>
    </dsp:sp>
    <dsp:sp modelId="{A5796B0A-13FD-4309-B529-09B9AA2F4F66}">
      <dsp:nvSpPr>
        <dsp:cNvPr id="0" name=""/>
        <dsp:cNvSpPr/>
      </dsp:nvSpPr>
      <dsp:spPr>
        <a:xfrm>
          <a:off x="0" y="2608536"/>
          <a:ext cx="4493895" cy="2370843"/>
        </a:xfrm>
        <a:prstGeom prst="roundRect">
          <a:avLst/>
        </a:prstGeom>
        <a:solidFill>
          <a:schemeClr val="accent4">
            <a:hueOff val="-17331522"/>
            <a:satOff val="19607"/>
            <a:lumOff val="-241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b="1" kern="1200" dirty="0" err="1" smtClean="0"/>
            <a:t>Utfall</a:t>
          </a:r>
          <a:r>
            <a:rPr lang="fi-FI" sz="1900" b="1" kern="1200" dirty="0" smtClean="0"/>
            <a:t> 2: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Konkreta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verktyg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som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stöder</a:t>
          </a:r>
          <a:r>
            <a:rPr lang="fi-FI" sz="1900" kern="1200" dirty="0" smtClean="0"/>
            <a:t> de </a:t>
          </a:r>
          <a:r>
            <a:rPr lang="fi-FI" sz="1900" kern="1200" dirty="0" err="1" smtClean="0"/>
            <a:t>professionella</a:t>
          </a:r>
          <a:r>
            <a:rPr lang="fi-FI" sz="1900" kern="1200" dirty="0" smtClean="0"/>
            <a:t> i </a:t>
          </a:r>
          <a:r>
            <a:rPr lang="fi-FI" sz="1900" kern="1200" dirty="0" err="1" smtClean="0"/>
            <a:t>sitt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arbete</a:t>
          </a:r>
          <a:r>
            <a:rPr lang="fi-FI" sz="1900" kern="1200" dirty="0" smtClean="0"/>
            <a:t>. </a:t>
          </a:r>
          <a:endParaRPr lang="fi-FI" sz="1900" kern="1200" dirty="0"/>
        </a:p>
      </dsp:txBody>
      <dsp:txXfrm>
        <a:off x="115735" y="2724271"/>
        <a:ext cx="4262425" cy="21393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0DF88F-FC32-46E9-92BE-B1291534CE2E}">
      <dsp:nvSpPr>
        <dsp:cNvPr id="0" name=""/>
        <dsp:cNvSpPr/>
      </dsp:nvSpPr>
      <dsp:spPr>
        <a:xfrm>
          <a:off x="2838065" y="1740077"/>
          <a:ext cx="1323901" cy="13239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err="1" smtClean="0"/>
            <a:t>Navigatorn</a:t>
          </a:r>
          <a:endParaRPr lang="fi-FI" sz="1400" kern="1200" dirty="0"/>
        </a:p>
      </dsp:txBody>
      <dsp:txXfrm>
        <a:off x="3031946" y="1933958"/>
        <a:ext cx="936139" cy="936139"/>
      </dsp:txXfrm>
    </dsp:sp>
    <dsp:sp modelId="{A1105D92-0B8A-4115-BBFF-54963E532D1C}">
      <dsp:nvSpPr>
        <dsp:cNvPr id="0" name=""/>
        <dsp:cNvSpPr/>
      </dsp:nvSpPr>
      <dsp:spPr>
        <a:xfrm rot="16200000">
          <a:off x="3301426" y="1524465"/>
          <a:ext cx="397180" cy="34043"/>
        </a:xfrm>
        <a:custGeom>
          <a:avLst/>
          <a:gdLst/>
          <a:ahLst/>
          <a:cxnLst/>
          <a:rect l="0" t="0" r="0" b="0"/>
          <a:pathLst>
            <a:path>
              <a:moveTo>
                <a:pt x="0" y="17021"/>
              </a:moveTo>
              <a:lnTo>
                <a:pt x="397180" y="1702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500" kern="1200"/>
        </a:p>
      </dsp:txBody>
      <dsp:txXfrm>
        <a:off x="3490086" y="1531557"/>
        <a:ext cx="19859" cy="19859"/>
      </dsp:txXfrm>
    </dsp:sp>
    <dsp:sp modelId="{441D01B0-A4D3-4803-82B1-FDE42CD7D569}">
      <dsp:nvSpPr>
        <dsp:cNvPr id="0" name=""/>
        <dsp:cNvSpPr/>
      </dsp:nvSpPr>
      <dsp:spPr>
        <a:xfrm>
          <a:off x="2838065" y="18995"/>
          <a:ext cx="1323901" cy="132390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err="1" smtClean="0"/>
            <a:t>Marknadsföring</a:t>
          </a:r>
          <a:r>
            <a:rPr lang="fi-FI" sz="1000" kern="1200" dirty="0" smtClean="0"/>
            <a:t>, </a:t>
          </a:r>
          <a:r>
            <a:rPr lang="fi-FI" sz="1000" kern="1200" dirty="0" err="1" smtClean="0"/>
            <a:t>sociala</a:t>
          </a:r>
          <a:r>
            <a:rPr lang="fi-FI" sz="1000" kern="1200" dirty="0" smtClean="0"/>
            <a:t> </a:t>
          </a:r>
          <a:r>
            <a:rPr lang="fi-FI" sz="1000" kern="1200" dirty="0" err="1" smtClean="0"/>
            <a:t>medier</a:t>
          </a:r>
          <a:r>
            <a:rPr lang="fi-FI" sz="1000" kern="1200" dirty="0" smtClean="0"/>
            <a:t>, info i </a:t>
          </a:r>
          <a:r>
            <a:rPr lang="fi-FI" sz="1000" kern="1200" dirty="0" err="1" smtClean="0"/>
            <a:t>skolor</a:t>
          </a:r>
          <a:endParaRPr lang="fi-FI" sz="1000" kern="1200" dirty="0"/>
        </a:p>
      </dsp:txBody>
      <dsp:txXfrm>
        <a:off x="3031946" y="212876"/>
        <a:ext cx="936139" cy="936139"/>
      </dsp:txXfrm>
    </dsp:sp>
    <dsp:sp modelId="{72332C88-229F-47A3-B8C8-C8D5037A008C}">
      <dsp:nvSpPr>
        <dsp:cNvPr id="0" name=""/>
        <dsp:cNvSpPr/>
      </dsp:nvSpPr>
      <dsp:spPr>
        <a:xfrm rot="19800000">
          <a:off x="4046676" y="1954735"/>
          <a:ext cx="397180" cy="34043"/>
        </a:xfrm>
        <a:custGeom>
          <a:avLst/>
          <a:gdLst/>
          <a:ahLst/>
          <a:cxnLst/>
          <a:rect l="0" t="0" r="0" b="0"/>
          <a:pathLst>
            <a:path>
              <a:moveTo>
                <a:pt x="0" y="17021"/>
              </a:moveTo>
              <a:lnTo>
                <a:pt x="397180" y="1702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500" kern="1200"/>
        </a:p>
      </dsp:txBody>
      <dsp:txXfrm>
        <a:off x="4235337" y="1961827"/>
        <a:ext cx="19859" cy="19859"/>
      </dsp:txXfrm>
    </dsp:sp>
    <dsp:sp modelId="{990D685D-7734-43C3-9C22-8DF45E3B4CE0}">
      <dsp:nvSpPr>
        <dsp:cNvPr id="0" name=""/>
        <dsp:cNvSpPr/>
      </dsp:nvSpPr>
      <dsp:spPr>
        <a:xfrm>
          <a:off x="4328566" y="879536"/>
          <a:ext cx="1323901" cy="132390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err="1" smtClean="0"/>
            <a:t>Lätta</a:t>
          </a:r>
          <a:r>
            <a:rPr lang="fi-FI" sz="1000" kern="1200" dirty="0" smtClean="0"/>
            <a:t>/</a:t>
          </a:r>
          <a:r>
            <a:rPr lang="fi-FI" sz="1000" kern="1200" dirty="0" err="1" smtClean="0"/>
            <a:t>tydliga</a:t>
          </a:r>
          <a:r>
            <a:rPr lang="fi-FI" sz="1000" kern="1200" dirty="0" smtClean="0"/>
            <a:t> </a:t>
          </a:r>
          <a:r>
            <a:rPr lang="fi-FI" sz="1000" kern="1200" dirty="0" err="1" smtClean="0"/>
            <a:t>system</a:t>
          </a:r>
          <a:endParaRPr lang="fi-FI" sz="1000" kern="1200" dirty="0"/>
        </a:p>
      </dsp:txBody>
      <dsp:txXfrm>
        <a:off x="4522447" y="1073417"/>
        <a:ext cx="936139" cy="936139"/>
      </dsp:txXfrm>
    </dsp:sp>
    <dsp:sp modelId="{947DCDE8-875A-43DF-A691-7D3B8FCAE4BE}">
      <dsp:nvSpPr>
        <dsp:cNvPr id="0" name=""/>
        <dsp:cNvSpPr/>
      </dsp:nvSpPr>
      <dsp:spPr>
        <a:xfrm rot="1800000">
          <a:off x="4046676" y="2815276"/>
          <a:ext cx="397180" cy="34043"/>
        </a:xfrm>
        <a:custGeom>
          <a:avLst/>
          <a:gdLst/>
          <a:ahLst/>
          <a:cxnLst/>
          <a:rect l="0" t="0" r="0" b="0"/>
          <a:pathLst>
            <a:path>
              <a:moveTo>
                <a:pt x="0" y="17021"/>
              </a:moveTo>
              <a:lnTo>
                <a:pt x="397180" y="1702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500" kern="1200"/>
        </a:p>
      </dsp:txBody>
      <dsp:txXfrm>
        <a:off x="4235337" y="2822369"/>
        <a:ext cx="19859" cy="19859"/>
      </dsp:txXfrm>
    </dsp:sp>
    <dsp:sp modelId="{3D35185E-1A02-4941-91E0-7A5FD041F2CB}">
      <dsp:nvSpPr>
        <dsp:cNvPr id="0" name=""/>
        <dsp:cNvSpPr/>
      </dsp:nvSpPr>
      <dsp:spPr>
        <a:xfrm>
          <a:off x="4328566" y="2600618"/>
          <a:ext cx="1323901" cy="132390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Ett </a:t>
          </a:r>
          <a:r>
            <a:rPr lang="fi-FI" sz="1000" kern="1200" dirty="0" err="1" smtClean="0"/>
            <a:t>konkret</a:t>
          </a:r>
          <a:r>
            <a:rPr lang="fi-FI" sz="1000" kern="1200" dirty="0" smtClean="0"/>
            <a:t> </a:t>
          </a:r>
          <a:r>
            <a:rPr lang="fi-FI" sz="1000" kern="1200" dirty="0" err="1" smtClean="0"/>
            <a:t>slutresultat</a:t>
          </a:r>
          <a:r>
            <a:rPr lang="fi-FI" sz="1000" kern="1200" dirty="0" smtClean="0"/>
            <a:t>, </a:t>
          </a:r>
          <a:r>
            <a:rPr lang="fi-FI" sz="1000" kern="1200" dirty="0" err="1" smtClean="0"/>
            <a:t>vad</a:t>
          </a:r>
          <a:r>
            <a:rPr lang="fi-FI" sz="1000" kern="1200" dirty="0" smtClean="0"/>
            <a:t> </a:t>
          </a:r>
          <a:r>
            <a:rPr lang="fi-FI" sz="1000" kern="1200" dirty="0" err="1" smtClean="0"/>
            <a:t>är</a:t>
          </a:r>
          <a:r>
            <a:rPr lang="fi-FI" sz="1000" kern="1200" dirty="0" smtClean="0"/>
            <a:t> </a:t>
          </a:r>
          <a:r>
            <a:rPr lang="fi-FI" sz="1000" kern="1200" dirty="0" err="1" smtClean="0"/>
            <a:t>vad</a:t>
          </a:r>
          <a:r>
            <a:rPr lang="fi-FI" sz="1000" kern="1200" dirty="0" smtClean="0"/>
            <a:t>, </a:t>
          </a:r>
          <a:r>
            <a:rPr lang="fi-FI" sz="1000" kern="1200" dirty="0" err="1" smtClean="0"/>
            <a:t>vem</a:t>
          </a:r>
          <a:r>
            <a:rPr lang="fi-FI" sz="1000" kern="1200" dirty="0" smtClean="0"/>
            <a:t> </a:t>
          </a:r>
          <a:r>
            <a:rPr lang="fi-FI" sz="1000" kern="1200" dirty="0" err="1" smtClean="0"/>
            <a:t>är</a:t>
          </a:r>
          <a:r>
            <a:rPr lang="fi-FI" sz="1000" kern="1200" dirty="0" smtClean="0"/>
            <a:t> </a:t>
          </a:r>
          <a:r>
            <a:rPr lang="fi-FI" sz="1000" kern="1200" dirty="0" err="1" smtClean="0"/>
            <a:t>vem</a:t>
          </a:r>
          <a:r>
            <a:rPr lang="fi-FI" sz="1000" kern="1200" dirty="0" smtClean="0"/>
            <a:t>?</a:t>
          </a:r>
          <a:endParaRPr lang="fi-FI" sz="1000" kern="1200" dirty="0"/>
        </a:p>
      </dsp:txBody>
      <dsp:txXfrm>
        <a:off x="4522447" y="2794499"/>
        <a:ext cx="936139" cy="936139"/>
      </dsp:txXfrm>
    </dsp:sp>
    <dsp:sp modelId="{61D2D076-A530-44AA-A293-151E15188BF6}">
      <dsp:nvSpPr>
        <dsp:cNvPr id="0" name=""/>
        <dsp:cNvSpPr/>
      </dsp:nvSpPr>
      <dsp:spPr>
        <a:xfrm rot="5400000">
          <a:off x="3301426" y="3245547"/>
          <a:ext cx="397180" cy="34043"/>
        </a:xfrm>
        <a:custGeom>
          <a:avLst/>
          <a:gdLst/>
          <a:ahLst/>
          <a:cxnLst/>
          <a:rect l="0" t="0" r="0" b="0"/>
          <a:pathLst>
            <a:path>
              <a:moveTo>
                <a:pt x="0" y="17021"/>
              </a:moveTo>
              <a:lnTo>
                <a:pt x="397180" y="1702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500" kern="1200"/>
        </a:p>
      </dsp:txBody>
      <dsp:txXfrm>
        <a:off x="3490086" y="3252639"/>
        <a:ext cx="19859" cy="19859"/>
      </dsp:txXfrm>
    </dsp:sp>
    <dsp:sp modelId="{CFC6A953-63CA-443E-B310-19CAEE6FD009}">
      <dsp:nvSpPr>
        <dsp:cNvPr id="0" name=""/>
        <dsp:cNvSpPr/>
      </dsp:nvSpPr>
      <dsp:spPr>
        <a:xfrm>
          <a:off x="2838065" y="3461159"/>
          <a:ext cx="1323901" cy="132390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err="1" smtClean="0"/>
            <a:t>Följa</a:t>
          </a:r>
          <a:r>
            <a:rPr lang="fi-FI" sz="1000" kern="1200" dirty="0" smtClean="0"/>
            <a:t> </a:t>
          </a:r>
          <a:r>
            <a:rPr lang="fi-FI" sz="1000" kern="1200" dirty="0" err="1" smtClean="0"/>
            <a:t>med</a:t>
          </a:r>
          <a:r>
            <a:rPr lang="fi-FI" sz="1000" kern="1200" dirty="0" smtClean="0"/>
            <a:t> </a:t>
          </a:r>
          <a:r>
            <a:rPr lang="fi-FI" sz="1000" kern="1200" dirty="0" err="1" smtClean="0"/>
            <a:t>finska</a:t>
          </a:r>
          <a:r>
            <a:rPr lang="fi-FI" sz="1000" kern="1200" dirty="0" smtClean="0"/>
            <a:t> </a:t>
          </a:r>
          <a:r>
            <a:rPr lang="fi-FI" sz="1000" kern="1200" dirty="0" err="1" smtClean="0"/>
            <a:t>Navigatorns</a:t>
          </a:r>
          <a:r>
            <a:rPr lang="fi-FI" sz="1000" kern="1200" dirty="0" smtClean="0"/>
            <a:t> </a:t>
          </a:r>
          <a:r>
            <a:rPr lang="fi-FI" sz="1000" kern="1200" dirty="0" err="1" smtClean="0"/>
            <a:t>system</a:t>
          </a:r>
          <a:endParaRPr lang="fi-FI" sz="1000" kern="1200" dirty="0"/>
        </a:p>
      </dsp:txBody>
      <dsp:txXfrm>
        <a:off x="3031946" y="3655040"/>
        <a:ext cx="936139" cy="936139"/>
      </dsp:txXfrm>
    </dsp:sp>
    <dsp:sp modelId="{4B33E969-A3F7-4DBA-8780-FAF36195DA9F}">
      <dsp:nvSpPr>
        <dsp:cNvPr id="0" name=""/>
        <dsp:cNvSpPr/>
      </dsp:nvSpPr>
      <dsp:spPr>
        <a:xfrm rot="9000000">
          <a:off x="2556175" y="2815276"/>
          <a:ext cx="397180" cy="34043"/>
        </a:xfrm>
        <a:custGeom>
          <a:avLst/>
          <a:gdLst/>
          <a:ahLst/>
          <a:cxnLst/>
          <a:rect l="0" t="0" r="0" b="0"/>
          <a:pathLst>
            <a:path>
              <a:moveTo>
                <a:pt x="0" y="17021"/>
              </a:moveTo>
              <a:lnTo>
                <a:pt x="397180" y="1702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500" kern="1200"/>
        </a:p>
      </dsp:txBody>
      <dsp:txXfrm rot="10800000">
        <a:off x="2744836" y="2822369"/>
        <a:ext cx="19859" cy="19859"/>
      </dsp:txXfrm>
    </dsp:sp>
    <dsp:sp modelId="{5E2B232C-0D51-4BFC-9B30-6512CCA6D820}">
      <dsp:nvSpPr>
        <dsp:cNvPr id="0" name=""/>
        <dsp:cNvSpPr/>
      </dsp:nvSpPr>
      <dsp:spPr>
        <a:xfrm>
          <a:off x="1347564" y="2600618"/>
          <a:ext cx="1323901" cy="132390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err="1" smtClean="0"/>
            <a:t>Servicebehov</a:t>
          </a:r>
          <a:r>
            <a:rPr lang="fi-FI" sz="1000" kern="1200" dirty="0" smtClean="0"/>
            <a:t>? </a:t>
          </a:r>
          <a:r>
            <a:rPr lang="fi-FI" sz="1000" kern="1200" dirty="0" err="1" smtClean="0"/>
            <a:t>Ungas</a:t>
          </a:r>
          <a:r>
            <a:rPr lang="fi-FI" sz="1000" kern="1200" dirty="0" smtClean="0"/>
            <a:t> </a:t>
          </a:r>
          <a:r>
            <a:rPr lang="fi-FI" sz="1000" kern="1200" dirty="0" err="1" smtClean="0"/>
            <a:t>delaktighet</a:t>
          </a:r>
          <a:r>
            <a:rPr lang="fi-FI" sz="1000" kern="1200" dirty="0" smtClean="0"/>
            <a:t>? </a:t>
          </a:r>
          <a:r>
            <a:rPr lang="fi-FI" sz="1000" kern="1200" dirty="0" err="1" smtClean="0"/>
            <a:t>Vilka</a:t>
          </a:r>
          <a:r>
            <a:rPr lang="fi-FI" sz="1000" kern="1200" dirty="0" smtClean="0"/>
            <a:t> </a:t>
          </a:r>
          <a:r>
            <a:rPr lang="fi-FI" sz="1000" kern="1200" dirty="0" err="1" smtClean="0"/>
            <a:t>aktörer</a:t>
          </a:r>
          <a:r>
            <a:rPr lang="fi-FI" sz="1000" kern="1200" dirty="0" smtClean="0"/>
            <a:t> </a:t>
          </a:r>
          <a:r>
            <a:rPr lang="fi-FI" sz="1000" kern="1200" dirty="0" err="1" smtClean="0"/>
            <a:t>skall</a:t>
          </a:r>
          <a:r>
            <a:rPr lang="fi-FI" sz="1000" kern="1200" dirty="0" smtClean="0"/>
            <a:t> vara </a:t>
          </a:r>
          <a:r>
            <a:rPr lang="fi-FI" sz="1000" kern="1200" dirty="0" err="1" smtClean="0"/>
            <a:t>med</a:t>
          </a:r>
          <a:r>
            <a:rPr lang="fi-FI" sz="1000" kern="1200" dirty="0" smtClean="0"/>
            <a:t>?</a:t>
          </a:r>
          <a:endParaRPr lang="fi-FI" sz="1000" kern="1200" dirty="0"/>
        </a:p>
      </dsp:txBody>
      <dsp:txXfrm>
        <a:off x="1541445" y="2794499"/>
        <a:ext cx="936139" cy="936139"/>
      </dsp:txXfrm>
    </dsp:sp>
    <dsp:sp modelId="{BF3963CD-2162-4FBF-A179-A1D28814D709}">
      <dsp:nvSpPr>
        <dsp:cNvPr id="0" name=""/>
        <dsp:cNvSpPr/>
      </dsp:nvSpPr>
      <dsp:spPr>
        <a:xfrm rot="12600000">
          <a:off x="2556175" y="1954735"/>
          <a:ext cx="397180" cy="34043"/>
        </a:xfrm>
        <a:custGeom>
          <a:avLst/>
          <a:gdLst/>
          <a:ahLst/>
          <a:cxnLst/>
          <a:rect l="0" t="0" r="0" b="0"/>
          <a:pathLst>
            <a:path>
              <a:moveTo>
                <a:pt x="0" y="17021"/>
              </a:moveTo>
              <a:lnTo>
                <a:pt x="397180" y="1702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500" kern="1200"/>
        </a:p>
      </dsp:txBody>
      <dsp:txXfrm rot="10800000">
        <a:off x="2744836" y="1961827"/>
        <a:ext cx="19859" cy="19859"/>
      </dsp:txXfrm>
    </dsp:sp>
    <dsp:sp modelId="{D0D00727-1CBC-440D-AC15-F13C16DF3371}">
      <dsp:nvSpPr>
        <dsp:cNvPr id="0" name=""/>
        <dsp:cNvSpPr/>
      </dsp:nvSpPr>
      <dsp:spPr>
        <a:xfrm>
          <a:off x="1347564" y="879536"/>
          <a:ext cx="1323901" cy="1323901"/>
        </a:xfrm>
        <a:prstGeom prst="ellipse">
          <a:avLst/>
        </a:prstGeom>
        <a:solidFill>
          <a:srgbClr val="1A6CE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err="1" smtClean="0"/>
            <a:t>Politiker</a:t>
          </a:r>
          <a:r>
            <a:rPr lang="fi-FI" sz="1000" kern="1200" dirty="0" smtClean="0"/>
            <a:t>, </a:t>
          </a:r>
          <a:r>
            <a:rPr lang="fi-FI" sz="1000" kern="1200" dirty="0" err="1" smtClean="0"/>
            <a:t>beslutsfattare</a:t>
          </a:r>
          <a:r>
            <a:rPr lang="fi-FI" sz="1000" kern="1200" dirty="0" smtClean="0"/>
            <a:t>, </a:t>
          </a:r>
          <a:r>
            <a:rPr lang="fi-FI" sz="1000" kern="1200" dirty="0" err="1" smtClean="0"/>
            <a:t>reformen</a:t>
          </a:r>
          <a:r>
            <a:rPr lang="fi-FI" sz="1000" kern="1200" dirty="0" smtClean="0"/>
            <a:t>. </a:t>
          </a:r>
          <a:r>
            <a:rPr lang="fi-FI" sz="1000" kern="1200" dirty="0" err="1" smtClean="0"/>
            <a:t>Vem</a:t>
          </a:r>
          <a:r>
            <a:rPr lang="fi-FI" sz="1000" kern="1200" dirty="0" smtClean="0"/>
            <a:t> </a:t>
          </a:r>
          <a:r>
            <a:rPr lang="fi-FI" sz="1000" kern="1200" dirty="0" err="1" smtClean="0"/>
            <a:t>sköter</a:t>
          </a:r>
          <a:r>
            <a:rPr lang="fi-FI" sz="1000" kern="1200" dirty="0" smtClean="0"/>
            <a:t> </a:t>
          </a:r>
          <a:r>
            <a:rPr lang="fi-FI" sz="1000" kern="1200" dirty="0" err="1" smtClean="0"/>
            <a:t>den</a:t>
          </a:r>
          <a:r>
            <a:rPr lang="fi-FI" sz="1000" kern="1200" dirty="0" smtClean="0"/>
            <a:t> </a:t>
          </a:r>
          <a:r>
            <a:rPr lang="fi-FI" sz="1000" kern="1200" dirty="0" err="1" smtClean="0"/>
            <a:t>svenskspråkiga</a:t>
          </a:r>
          <a:r>
            <a:rPr lang="fi-FI" sz="1000" kern="1200" dirty="0" smtClean="0"/>
            <a:t> </a:t>
          </a:r>
          <a:r>
            <a:rPr lang="fi-FI" sz="1000" kern="1200" dirty="0" err="1" smtClean="0"/>
            <a:t>servicen</a:t>
          </a:r>
          <a:r>
            <a:rPr lang="fi-FI" sz="1000" kern="1200" dirty="0" smtClean="0"/>
            <a:t>?</a:t>
          </a:r>
          <a:endParaRPr lang="fi-FI" sz="1000" kern="1200" dirty="0"/>
        </a:p>
      </dsp:txBody>
      <dsp:txXfrm>
        <a:off x="1541445" y="1073417"/>
        <a:ext cx="936139" cy="9361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0DF88F-FC32-46E9-92BE-B1291534CE2E}">
      <dsp:nvSpPr>
        <dsp:cNvPr id="0" name=""/>
        <dsp:cNvSpPr/>
      </dsp:nvSpPr>
      <dsp:spPr>
        <a:xfrm>
          <a:off x="3043041" y="1945052"/>
          <a:ext cx="913950" cy="9139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err="1" smtClean="0"/>
            <a:t>Navigatorn</a:t>
          </a:r>
          <a:endParaRPr lang="fi-FI" sz="1000" kern="1200" dirty="0"/>
        </a:p>
      </dsp:txBody>
      <dsp:txXfrm>
        <a:off x="3176886" y="2078897"/>
        <a:ext cx="646260" cy="646260"/>
      </dsp:txXfrm>
    </dsp:sp>
    <dsp:sp modelId="{A1105D92-0B8A-4115-BBFF-54963E532D1C}">
      <dsp:nvSpPr>
        <dsp:cNvPr id="0" name=""/>
        <dsp:cNvSpPr/>
      </dsp:nvSpPr>
      <dsp:spPr>
        <a:xfrm rot="16200000">
          <a:off x="2994325" y="1427610"/>
          <a:ext cx="1011382" cy="23501"/>
        </a:xfrm>
        <a:custGeom>
          <a:avLst/>
          <a:gdLst/>
          <a:ahLst/>
          <a:cxnLst/>
          <a:rect l="0" t="0" r="0" b="0"/>
          <a:pathLst>
            <a:path>
              <a:moveTo>
                <a:pt x="0" y="11750"/>
              </a:moveTo>
              <a:lnTo>
                <a:pt x="1011382" y="1175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/>
        </a:p>
      </dsp:txBody>
      <dsp:txXfrm>
        <a:off x="3474731" y="1414076"/>
        <a:ext cx="50569" cy="50569"/>
      </dsp:txXfrm>
    </dsp:sp>
    <dsp:sp modelId="{441D01B0-A4D3-4803-82B1-FDE42CD7D569}">
      <dsp:nvSpPr>
        <dsp:cNvPr id="0" name=""/>
        <dsp:cNvSpPr/>
      </dsp:nvSpPr>
      <dsp:spPr>
        <a:xfrm>
          <a:off x="3043041" y="19719"/>
          <a:ext cx="913950" cy="91395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TE</a:t>
          </a:r>
          <a:endParaRPr lang="fi-FI" sz="1000" kern="1200" dirty="0"/>
        </a:p>
      </dsp:txBody>
      <dsp:txXfrm>
        <a:off x="3176886" y="153564"/>
        <a:ext cx="646260" cy="646260"/>
      </dsp:txXfrm>
    </dsp:sp>
    <dsp:sp modelId="{72332C88-229F-47A3-B8C8-C8D5037A008C}">
      <dsp:nvSpPr>
        <dsp:cNvPr id="0" name=""/>
        <dsp:cNvSpPr/>
      </dsp:nvSpPr>
      <dsp:spPr>
        <a:xfrm rot="18360000">
          <a:off x="3560166" y="1611463"/>
          <a:ext cx="1011382" cy="23501"/>
        </a:xfrm>
        <a:custGeom>
          <a:avLst/>
          <a:gdLst/>
          <a:ahLst/>
          <a:cxnLst/>
          <a:rect l="0" t="0" r="0" b="0"/>
          <a:pathLst>
            <a:path>
              <a:moveTo>
                <a:pt x="0" y="11750"/>
              </a:moveTo>
              <a:lnTo>
                <a:pt x="1011382" y="1175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/>
        </a:p>
      </dsp:txBody>
      <dsp:txXfrm>
        <a:off x="4040573" y="1597929"/>
        <a:ext cx="50569" cy="50569"/>
      </dsp:txXfrm>
    </dsp:sp>
    <dsp:sp modelId="{990D685D-7734-43C3-9C22-8DF45E3B4CE0}">
      <dsp:nvSpPr>
        <dsp:cNvPr id="0" name=""/>
        <dsp:cNvSpPr/>
      </dsp:nvSpPr>
      <dsp:spPr>
        <a:xfrm>
          <a:off x="4174723" y="387425"/>
          <a:ext cx="913950" cy="91395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err="1" smtClean="0"/>
            <a:t>Sveps</a:t>
          </a:r>
          <a:endParaRPr lang="fi-FI" sz="1000" kern="1200" dirty="0"/>
        </a:p>
      </dsp:txBody>
      <dsp:txXfrm>
        <a:off x="4308568" y="521270"/>
        <a:ext cx="646260" cy="646260"/>
      </dsp:txXfrm>
    </dsp:sp>
    <dsp:sp modelId="{947DCDE8-875A-43DF-A691-7D3B8FCAE4BE}">
      <dsp:nvSpPr>
        <dsp:cNvPr id="0" name=""/>
        <dsp:cNvSpPr/>
      </dsp:nvSpPr>
      <dsp:spPr>
        <a:xfrm rot="20520000">
          <a:off x="3909875" y="2092796"/>
          <a:ext cx="1011382" cy="23501"/>
        </a:xfrm>
        <a:custGeom>
          <a:avLst/>
          <a:gdLst/>
          <a:ahLst/>
          <a:cxnLst/>
          <a:rect l="0" t="0" r="0" b="0"/>
          <a:pathLst>
            <a:path>
              <a:moveTo>
                <a:pt x="0" y="11750"/>
              </a:moveTo>
              <a:lnTo>
                <a:pt x="1011382" y="1175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/>
        </a:p>
      </dsp:txBody>
      <dsp:txXfrm>
        <a:off x="4390282" y="2079263"/>
        <a:ext cx="50569" cy="50569"/>
      </dsp:txXfrm>
    </dsp:sp>
    <dsp:sp modelId="{3D35185E-1A02-4941-91E0-7A5FD041F2CB}">
      <dsp:nvSpPr>
        <dsp:cNvPr id="0" name=""/>
        <dsp:cNvSpPr/>
      </dsp:nvSpPr>
      <dsp:spPr>
        <a:xfrm>
          <a:off x="4874141" y="1350092"/>
          <a:ext cx="913950" cy="91395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FPA</a:t>
          </a:r>
          <a:endParaRPr lang="fi-FI" sz="1000" kern="1200" dirty="0"/>
        </a:p>
      </dsp:txBody>
      <dsp:txXfrm>
        <a:off x="5007986" y="1483937"/>
        <a:ext cx="646260" cy="646260"/>
      </dsp:txXfrm>
    </dsp:sp>
    <dsp:sp modelId="{61D2D076-A530-44AA-A293-151E15188BF6}">
      <dsp:nvSpPr>
        <dsp:cNvPr id="0" name=""/>
        <dsp:cNvSpPr/>
      </dsp:nvSpPr>
      <dsp:spPr>
        <a:xfrm rot="1080000">
          <a:off x="3909875" y="2687757"/>
          <a:ext cx="1011382" cy="23501"/>
        </a:xfrm>
        <a:custGeom>
          <a:avLst/>
          <a:gdLst/>
          <a:ahLst/>
          <a:cxnLst/>
          <a:rect l="0" t="0" r="0" b="0"/>
          <a:pathLst>
            <a:path>
              <a:moveTo>
                <a:pt x="0" y="11750"/>
              </a:moveTo>
              <a:lnTo>
                <a:pt x="1011382" y="1175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/>
        </a:p>
      </dsp:txBody>
      <dsp:txXfrm>
        <a:off x="4390282" y="2674223"/>
        <a:ext cx="50569" cy="50569"/>
      </dsp:txXfrm>
    </dsp:sp>
    <dsp:sp modelId="{CFC6A953-63CA-443E-B310-19CAEE6FD009}">
      <dsp:nvSpPr>
        <dsp:cNvPr id="0" name=""/>
        <dsp:cNvSpPr/>
      </dsp:nvSpPr>
      <dsp:spPr>
        <a:xfrm>
          <a:off x="4874141" y="2540013"/>
          <a:ext cx="913950" cy="91395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err="1" smtClean="0"/>
            <a:t>Socialen</a:t>
          </a:r>
          <a:endParaRPr lang="fi-FI" sz="1000" kern="1200" dirty="0"/>
        </a:p>
      </dsp:txBody>
      <dsp:txXfrm>
        <a:off x="5007986" y="2673858"/>
        <a:ext cx="646260" cy="646260"/>
      </dsp:txXfrm>
    </dsp:sp>
    <dsp:sp modelId="{4B33E969-A3F7-4DBA-8780-FAF36195DA9F}">
      <dsp:nvSpPr>
        <dsp:cNvPr id="0" name=""/>
        <dsp:cNvSpPr/>
      </dsp:nvSpPr>
      <dsp:spPr>
        <a:xfrm rot="3240000">
          <a:off x="3560166" y="3169090"/>
          <a:ext cx="1011382" cy="23501"/>
        </a:xfrm>
        <a:custGeom>
          <a:avLst/>
          <a:gdLst/>
          <a:ahLst/>
          <a:cxnLst/>
          <a:rect l="0" t="0" r="0" b="0"/>
          <a:pathLst>
            <a:path>
              <a:moveTo>
                <a:pt x="0" y="11750"/>
              </a:moveTo>
              <a:lnTo>
                <a:pt x="1011382" y="1175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/>
        </a:p>
      </dsp:txBody>
      <dsp:txXfrm>
        <a:off x="4040573" y="3155557"/>
        <a:ext cx="50569" cy="50569"/>
      </dsp:txXfrm>
    </dsp:sp>
    <dsp:sp modelId="{5E2B232C-0D51-4BFC-9B30-6512CCA6D820}">
      <dsp:nvSpPr>
        <dsp:cNvPr id="0" name=""/>
        <dsp:cNvSpPr/>
      </dsp:nvSpPr>
      <dsp:spPr>
        <a:xfrm>
          <a:off x="4174723" y="3502679"/>
          <a:ext cx="913950" cy="91395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err="1" smtClean="0"/>
            <a:t>Krisjouren</a:t>
          </a:r>
          <a:endParaRPr lang="fi-FI" sz="1000" kern="1200" dirty="0"/>
        </a:p>
      </dsp:txBody>
      <dsp:txXfrm>
        <a:off x="4308568" y="3636524"/>
        <a:ext cx="646260" cy="646260"/>
      </dsp:txXfrm>
    </dsp:sp>
    <dsp:sp modelId="{BF3963CD-2162-4FBF-A179-A1D28814D709}">
      <dsp:nvSpPr>
        <dsp:cNvPr id="0" name=""/>
        <dsp:cNvSpPr/>
      </dsp:nvSpPr>
      <dsp:spPr>
        <a:xfrm rot="5400000">
          <a:off x="2994325" y="3352943"/>
          <a:ext cx="1011382" cy="23501"/>
        </a:xfrm>
        <a:custGeom>
          <a:avLst/>
          <a:gdLst/>
          <a:ahLst/>
          <a:cxnLst/>
          <a:rect l="0" t="0" r="0" b="0"/>
          <a:pathLst>
            <a:path>
              <a:moveTo>
                <a:pt x="0" y="11750"/>
              </a:moveTo>
              <a:lnTo>
                <a:pt x="1011382" y="1175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/>
        </a:p>
      </dsp:txBody>
      <dsp:txXfrm>
        <a:off x="3474731" y="3339409"/>
        <a:ext cx="50569" cy="50569"/>
      </dsp:txXfrm>
    </dsp:sp>
    <dsp:sp modelId="{D0D00727-1CBC-440D-AC15-F13C16DF3371}">
      <dsp:nvSpPr>
        <dsp:cNvPr id="0" name=""/>
        <dsp:cNvSpPr/>
      </dsp:nvSpPr>
      <dsp:spPr>
        <a:xfrm>
          <a:off x="3043041" y="3870385"/>
          <a:ext cx="913950" cy="913950"/>
        </a:xfrm>
        <a:prstGeom prst="ellipse">
          <a:avLst/>
        </a:prstGeom>
        <a:solidFill>
          <a:srgbClr val="1A6CE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err="1" smtClean="0"/>
            <a:t>Hälsovård</a:t>
          </a:r>
          <a:endParaRPr lang="fi-FI" sz="1000" kern="1200" dirty="0"/>
        </a:p>
      </dsp:txBody>
      <dsp:txXfrm>
        <a:off x="3176886" y="4004230"/>
        <a:ext cx="646260" cy="646260"/>
      </dsp:txXfrm>
    </dsp:sp>
    <dsp:sp modelId="{D4D8A8B7-5B22-4D12-A57F-D79B0E94B7B2}">
      <dsp:nvSpPr>
        <dsp:cNvPr id="0" name=""/>
        <dsp:cNvSpPr/>
      </dsp:nvSpPr>
      <dsp:spPr>
        <a:xfrm rot="7560000">
          <a:off x="2428483" y="3169090"/>
          <a:ext cx="1011382" cy="23501"/>
        </a:xfrm>
        <a:custGeom>
          <a:avLst/>
          <a:gdLst/>
          <a:ahLst/>
          <a:cxnLst/>
          <a:rect l="0" t="0" r="0" b="0"/>
          <a:pathLst>
            <a:path>
              <a:moveTo>
                <a:pt x="0" y="11750"/>
              </a:moveTo>
              <a:lnTo>
                <a:pt x="1011382" y="1175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/>
        </a:p>
      </dsp:txBody>
      <dsp:txXfrm rot="10800000">
        <a:off x="2908890" y="3155557"/>
        <a:ext cx="50569" cy="50569"/>
      </dsp:txXfrm>
    </dsp:sp>
    <dsp:sp modelId="{4E588B54-682D-4A0D-9EE3-E15741281A07}">
      <dsp:nvSpPr>
        <dsp:cNvPr id="0" name=""/>
        <dsp:cNvSpPr/>
      </dsp:nvSpPr>
      <dsp:spPr>
        <a:xfrm>
          <a:off x="1911358" y="3502679"/>
          <a:ext cx="913950" cy="91395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err="1" smtClean="0"/>
            <a:t>Övriga</a:t>
          </a:r>
          <a:r>
            <a:rPr lang="fi-FI" sz="1000" kern="1200" dirty="0" smtClean="0"/>
            <a:t>, Folkhälsan </a:t>
          </a:r>
          <a:r>
            <a:rPr lang="fi-FI" sz="1000" kern="1200" dirty="0" err="1" smtClean="0"/>
            <a:t>Ungdoms-stationen</a:t>
          </a:r>
          <a:endParaRPr lang="fi-FI" sz="1000" kern="1200" dirty="0"/>
        </a:p>
      </dsp:txBody>
      <dsp:txXfrm>
        <a:off x="2045203" y="3636524"/>
        <a:ext cx="646260" cy="646260"/>
      </dsp:txXfrm>
    </dsp:sp>
    <dsp:sp modelId="{0D30B483-E930-45EA-8042-E57FD5895A1C}">
      <dsp:nvSpPr>
        <dsp:cNvPr id="0" name=""/>
        <dsp:cNvSpPr/>
      </dsp:nvSpPr>
      <dsp:spPr>
        <a:xfrm rot="9720000">
          <a:off x="2078774" y="2687757"/>
          <a:ext cx="1011382" cy="23501"/>
        </a:xfrm>
        <a:custGeom>
          <a:avLst/>
          <a:gdLst/>
          <a:ahLst/>
          <a:cxnLst/>
          <a:rect l="0" t="0" r="0" b="0"/>
          <a:pathLst>
            <a:path>
              <a:moveTo>
                <a:pt x="0" y="11750"/>
              </a:moveTo>
              <a:lnTo>
                <a:pt x="1011382" y="1175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/>
        </a:p>
      </dsp:txBody>
      <dsp:txXfrm rot="10800000">
        <a:off x="2559181" y="2674223"/>
        <a:ext cx="50569" cy="50569"/>
      </dsp:txXfrm>
    </dsp:sp>
    <dsp:sp modelId="{7E7F612A-7693-424B-B682-57D1560AE984}">
      <dsp:nvSpPr>
        <dsp:cNvPr id="0" name=""/>
        <dsp:cNvSpPr/>
      </dsp:nvSpPr>
      <dsp:spPr>
        <a:xfrm>
          <a:off x="1211940" y="2540013"/>
          <a:ext cx="913950" cy="91395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err="1" smtClean="0"/>
            <a:t>Skolor</a:t>
          </a:r>
          <a:r>
            <a:rPr lang="fi-FI" sz="1000" kern="1200" dirty="0" smtClean="0"/>
            <a:t>, </a:t>
          </a:r>
          <a:r>
            <a:rPr lang="fi-FI" sz="1000" kern="1200" dirty="0" err="1" smtClean="0"/>
            <a:t>hand-ledare</a:t>
          </a:r>
          <a:endParaRPr lang="fi-FI" sz="1000" kern="1200" dirty="0"/>
        </a:p>
      </dsp:txBody>
      <dsp:txXfrm>
        <a:off x="1345785" y="2673858"/>
        <a:ext cx="646260" cy="646260"/>
      </dsp:txXfrm>
    </dsp:sp>
    <dsp:sp modelId="{7D536C3F-9839-4506-86D6-A68165A26AA1}">
      <dsp:nvSpPr>
        <dsp:cNvPr id="0" name=""/>
        <dsp:cNvSpPr/>
      </dsp:nvSpPr>
      <dsp:spPr>
        <a:xfrm rot="11880000">
          <a:off x="2078774" y="2092796"/>
          <a:ext cx="1011382" cy="23501"/>
        </a:xfrm>
        <a:custGeom>
          <a:avLst/>
          <a:gdLst/>
          <a:ahLst/>
          <a:cxnLst/>
          <a:rect l="0" t="0" r="0" b="0"/>
          <a:pathLst>
            <a:path>
              <a:moveTo>
                <a:pt x="0" y="11750"/>
              </a:moveTo>
              <a:lnTo>
                <a:pt x="1011382" y="1175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/>
        </a:p>
      </dsp:txBody>
      <dsp:txXfrm rot="10800000">
        <a:off x="2559181" y="2079263"/>
        <a:ext cx="50569" cy="50569"/>
      </dsp:txXfrm>
    </dsp:sp>
    <dsp:sp modelId="{E69BFDBA-8B85-4059-AC22-4B5C747CD3A8}">
      <dsp:nvSpPr>
        <dsp:cNvPr id="0" name=""/>
        <dsp:cNvSpPr/>
      </dsp:nvSpPr>
      <dsp:spPr>
        <a:xfrm>
          <a:off x="1211940" y="1350092"/>
          <a:ext cx="913950" cy="91395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err="1" smtClean="0"/>
            <a:t>Vägledn-ingscenter</a:t>
          </a:r>
          <a:endParaRPr lang="fi-FI" sz="1000" kern="1200" dirty="0"/>
        </a:p>
      </dsp:txBody>
      <dsp:txXfrm>
        <a:off x="1345785" y="1483937"/>
        <a:ext cx="646260" cy="646260"/>
      </dsp:txXfrm>
    </dsp:sp>
    <dsp:sp modelId="{2C5753BB-9709-45BA-A1DE-66F8014939E7}">
      <dsp:nvSpPr>
        <dsp:cNvPr id="0" name=""/>
        <dsp:cNvSpPr/>
      </dsp:nvSpPr>
      <dsp:spPr>
        <a:xfrm rot="14040000">
          <a:off x="2428483" y="1611463"/>
          <a:ext cx="1011382" cy="23501"/>
        </a:xfrm>
        <a:custGeom>
          <a:avLst/>
          <a:gdLst/>
          <a:ahLst/>
          <a:cxnLst/>
          <a:rect l="0" t="0" r="0" b="0"/>
          <a:pathLst>
            <a:path>
              <a:moveTo>
                <a:pt x="0" y="11750"/>
              </a:moveTo>
              <a:lnTo>
                <a:pt x="1011382" y="1175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000" kern="1200"/>
        </a:p>
      </dsp:txBody>
      <dsp:txXfrm rot="10800000">
        <a:off x="2908890" y="1597929"/>
        <a:ext cx="50569" cy="50569"/>
      </dsp:txXfrm>
    </dsp:sp>
    <dsp:sp modelId="{EACB0E7B-4775-414F-89E3-E0A07562E588}">
      <dsp:nvSpPr>
        <dsp:cNvPr id="0" name=""/>
        <dsp:cNvSpPr/>
      </dsp:nvSpPr>
      <dsp:spPr>
        <a:xfrm>
          <a:off x="1911358" y="387425"/>
          <a:ext cx="913950" cy="91395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err="1" smtClean="0"/>
            <a:t>Luckan</a:t>
          </a:r>
          <a:r>
            <a:rPr lang="fi-FI" sz="1000" kern="1200" dirty="0" smtClean="0"/>
            <a:t> </a:t>
          </a:r>
          <a:r>
            <a:rPr lang="fi-FI" sz="1000" kern="1200" dirty="0" err="1" smtClean="0"/>
            <a:t>Ungdoms</a:t>
          </a:r>
          <a:r>
            <a:rPr lang="fi-FI" sz="1000" kern="1200" dirty="0" smtClean="0"/>
            <a:t>-akademin</a:t>
          </a:r>
          <a:endParaRPr lang="fi-FI" sz="1000" kern="1200" dirty="0"/>
        </a:p>
      </dsp:txBody>
      <dsp:txXfrm>
        <a:off x="2045203" y="521270"/>
        <a:ext cx="646260" cy="6462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5719-94E6-4C83-A93F-9FB2AF043758}" type="datetimeFigureOut">
              <a:rPr lang="fi-FI" smtClean="0"/>
              <a:t>23.10.2018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1F2AC-EF7C-438B-925D-6664BCDD9F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9673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2956EC9-597C-40E3-B3F5-EAB7A3B6821A}" type="datetimeFigureOut">
              <a:rPr lang="fi-FI"/>
              <a:pPr>
                <a:defRPr/>
              </a:pPr>
              <a:t>23.10.2018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F52220B-28E9-4D5F-AEAE-7B1EBEECD88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7697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52220B-28E9-4D5F-AEAE-7B1EBEECD88E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2176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52220B-28E9-4D5F-AEAE-7B1EBEECD88E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8024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52220B-28E9-4D5F-AEAE-7B1EBEECD88E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5546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52220B-28E9-4D5F-AEAE-7B1EBEECD88E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3535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52220B-28E9-4D5F-AEAE-7B1EBEECD88E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6967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A246-8194-4A99-8D54-BA018EEA8FF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96485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6A4D2-4CEB-4472-874B-DE2B4767949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711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0A86B-3177-458C-A055-DF6CB5F6E1E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4553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D0B2-64C6-4CCD-BE61-F167E318379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1865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59DF3-D7BE-4C4A-A747-32E2FECB0E4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5203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610C-9ACA-48E1-AE69-797BEAB174A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4467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CFB45-9A1F-4BF1-AEB1-168A3EE59D0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7533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79DBF-2A29-43B1-9F7E-346CAF37AC6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00581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53895-AB2C-4C0C-8295-D1EE2770F9C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46047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2B2FB-3A4B-4871-9BF7-9291A37AF9F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666382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1BF7D-A071-4EEB-BDBC-D210FAA6695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3760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6CC2EC4-E07B-4C1C-85C1-1FD61959887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22321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E3441-211B-4FAE-844A-6F0F418E898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39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146FE-DE78-43ED-B92F-F451ED1A685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22672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/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33C52-3939-4B31-8F57-2F1453C4713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06488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36"/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58167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91916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42C2E-1894-47C6-8C45-A75AB5596D3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1781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8BA27-5A6D-4D9A-B51A-B3F539A5E9A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49739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672647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280820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1994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9E0BBBE-72AA-48AE-B8C9-683FB2D1490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36187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466833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99973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849047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642759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347030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500392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202356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00B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22644-0DE0-4B44-B392-D3D82546F96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75487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9E99C8-8CCD-4720-861E-909799E61B0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62356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2BE6E-C6A5-49AA-ACE1-B5E473E2AE7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52920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721E670-1F5B-4A49-8DE6-16F3E62BC8C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531786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1047413" y="0"/>
            <a:ext cx="1141412" cy="6858000"/>
          </a:xfrm>
          <a:custGeom>
            <a:avLst/>
            <a:gdLst>
              <a:gd name="T0" fmla="*/ 107499 w 2359"/>
              <a:gd name="T1" fmla="*/ 0 h 14300"/>
              <a:gd name="T2" fmla="*/ 0 w 2359"/>
              <a:gd name="T3" fmla="*/ 340023 h 14300"/>
              <a:gd name="T4" fmla="*/ 115731 w 2359"/>
              <a:gd name="T5" fmla="*/ 771645 h 14300"/>
              <a:gd name="T6" fmla="*/ 0 w 2359"/>
              <a:gd name="T7" fmla="*/ 1203267 h 14300"/>
              <a:gd name="T8" fmla="*/ 115731 w 2359"/>
              <a:gd name="T9" fmla="*/ 1634890 h 14300"/>
              <a:gd name="T10" fmla="*/ 0 w 2359"/>
              <a:gd name="T11" fmla="*/ 2066032 h 14300"/>
              <a:gd name="T12" fmla="*/ 115731 w 2359"/>
              <a:gd name="T13" fmla="*/ 2497655 h 14300"/>
              <a:gd name="T14" fmla="*/ 115731 w 2359"/>
              <a:gd name="T15" fmla="*/ 2519716 h 14300"/>
              <a:gd name="T16" fmla="*/ 0 w 2359"/>
              <a:gd name="T17" fmla="*/ 2951338 h 14300"/>
              <a:gd name="T18" fmla="*/ 115731 w 2359"/>
              <a:gd name="T19" fmla="*/ 3382481 h 14300"/>
              <a:gd name="T20" fmla="*/ 0 w 2359"/>
              <a:gd name="T21" fmla="*/ 3814103 h 14300"/>
              <a:gd name="T22" fmla="*/ 115731 w 2359"/>
              <a:gd name="T23" fmla="*/ 4245725 h 14300"/>
              <a:gd name="T24" fmla="*/ 0 w 2359"/>
              <a:gd name="T25" fmla="*/ 4676868 h 14300"/>
              <a:gd name="T26" fmla="*/ 115731 w 2359"/>
              <a:gd name="T27" fmla="*/ 5108491 h 14300"/>
              <a:gd name="T28" fmla="*/ 0 w 2359"/>
              <a:gd name="T29" fmla="*/ 5540113 h 14300"/>
              <a:gd name="T30" fmla="*/ 115731 w 2359"/>
              <a:gd name="T31" fmla="*/ 5971256 h 14300"/>
              <a:gd name="T32" fmla="*/ 0 w 2359"/>
              <a:gd name="T33" fmla="*/ 6402878 h 14300"/>
              <a:gd name="T34" fmla="*/ 115731 w 2359"/>
              <a:gd name="T35" fmla="*/ 6834501 h 14300"/>
              <a:gd name="T36" fmla="*/ 115247 w 2359"/>
              <a:gd name="T37" fmla="*/ 6858000 h 14300"/>
              <a:gd name="T38" fmla="*/ 1142297 w 2359"/>
              <a:gd name="T39" fmla="*/ 6858000 h 14300"/>
              <a:gd name="T40" fmla="*/ 1142297 w 2359"/>
              <a:gd name="T41" fmla="*/ 0 h 14300"/>
              <a:gd name="T42" fmla="*/ 107499 w 2359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59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359" y="14300"/>
                </a:lnTo>
                <a:lnTo>
                  <a:pt x="2359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11FA9CE-8AD9-4364-A5E8-1B0EB4A03AD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37403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C7041-5413-405B-B8C6-BA08AE416F2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72986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09A84-7471-4F64-9B22-02420ECEB2D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10717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CB81-A70A-4C70-B957-29C415D143B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33520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0B259-2045-4E90-BAE4-C5F4CC7E620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14498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63EC4-A40C-4726-85D3-2B6C002B86D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809692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1024217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844006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237590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1831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7C3C02-C6D6-4CDD-8E7F-E0FCD70E1CB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661373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5764905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565932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4707867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4255830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955963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202035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D4F00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A9F6D-94EA-4819-97CB-80D08914EFA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365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7531928-6C38-4BDF-AA8B-509D6C2D62B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383381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61783-E466-40C7-BD3C-A81A0BCBAB6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774355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06113" y="0"/>
            <a:ext cx="1395412" cy="6858000"/>
          </a:xfrm>
          <a:custGeom>
            <a:avLst/>
            <a:gdLst>
              <a:gd name="T0" fmla="*/ 30477 w 2885"/>
              <a:gd name="T1" fmla="*/ 0 h 14300"/>
              <a:gd name="T2" fmla="*/ 18383 w 2885"/>
              <a:gd name="T3" fmla="*/ 11990 h 14300"/>
              <a:gd name="T4" fmla="*/ 286874 w 2885"/>
              <a:gd name="T5" fmla="*/ 276718 h 14300"/>
              <a:gd name="T6" fmla="*/ 18383 w 2885"/>
              <a:gd name="T7" fmla="*/ 540967 h 14300"/>
              <a:gd name="T8" fmla="*/ 268491 w 2885"/>
              <a:gd name="T9" fmla="*/ 787951 h 14300"/>
              <a:gd name="T10" fmla="*/ 0 w 2885"/>
              <a:gd name="T11" fmla="*/ 1052199 h 14300"/>
              <a:gd name="T12" fmla="*/ 268491 w 2885"/>
              <a:gd name="T13" fmla="*/ 1316928 h 14300"/>
              <a:gd name="T14" fmla="*/ 0 w 2885"/>
              <a:gd name="T15" fmla="*/ 1581656 h 14300"/>
              <a:gd name="T16" fmla="*/ 268491 w 2885"/>
              <a:gd name="T17" fmla="*/ 1846385 h 14300"/>
              <a:gd name="T18" fmla="*/ 0 w 2885"/>
              <a:gd name="T19" fmla="*/ 2111113 h 14300"/>
              <a:gd name="T20" fmla="*/ 268491 w 2885"/>
              <a:gd name="T21" fmla="*/ 2375841 h 14300"/>
              <a:gd name="T22" fmla="*/ 0 w 2885"/>
              <a:gd name="T23" fmla="*/ 2640570 h 14300"/>
              <a:gd name="T24" fmla="*/ 268491 w 2885"/>
              <a:gd name="T25" fmla="*/ 2905298 h 14300"/>
              <a:gd name="T26" fmla="*/ 0 w 2885"/>
              <a:gd name="T27" fmla="*/ 3170027 h 14300"/>
              <a:gd name="T28" fmla="*/ 281553 w 2885"/>
              <a:gd name="T29" fmla="*/ 3447704 h 14300"/>
              <a:gd name="T30" fmla="*/ 18383 w 2885"/>
              <a:gd name="T31" fmla="*/ 3706677 h 14300"/>
              <a:gd name="T32" fmla="*/ 286874 w 2885"/>
              <a:gd name="T33" fmla="*/ 3971405 h 14300"/>
              <a:gd name="T34" fmla="*/ 18383 w 2885"/>
              <a:gd name="T35" fmla="*/ 4236134 h 14300"/>
              <a:gd name="T36" fmla="*/ 286874 w 2885"/>
              <a:gd name="T37" fmla="*/ 4500862 h 14300"/>
              <a:gd name="T38" fmla="*/ 18383 w 2885"/>
              <a:gd name="T39" fmla="*/ 4765591 h 14300"/>
              <a:gd name="T40" fmla="*/ 286874 w 2885"/>
              <a:gd name="T41" fmla="*/ 5030319 h 14300"/>
              <a:gd name="T42" fmla="*/ 18383 w 2885"/>
              <a:gd name="T43" fmla="*/ 5295047 h 14300"/>
              <a:gd name="T44" fmla="*/ 268491 w 2885"/>
              <a:gd name="T45" fmla="*/ 5541552 h 14300"/>
              <a:gd name="T46" fmla="*/ 0 w 2885"/>
              <a:gd name="T47" fmla="*/ 5806280 h 14300"/>
              <a:gd name="T48" fmla="*/ 268491 w 2885"/>
              <a:gd name="T49" fmla="*/ 6071009 h 14300"/>
              <a:gd name="T50" fmla="*/ 0 w 2885"/>
              <a:gd name="T51" fmla="*/ 6335737 h 14300"/>
              <a:gd name="T52" fmla="*/ 268491 w 2885"/>
              <a:gd name="T53" fmla="*/ 6600465 h 14300"/>
              <a:gd name="T54" fmla="*/ 7257 w 2885"/>
              <a:gd name="T55" fmla="*/ 6858000 h 14300"/>
              <a:gd name="T56" fmla="*/ 1395671 w 2885"/>
              <a:gd name="T57" fmla="*/ 6858000 h 14300"/>
              <a:gd name="T58" fmla="*/ 1395671 w 2885"/>
              <a:gd name="T59" fmla="*/ 0 h 14300"/>
              <a:gd name="T60" fmla="*/ 30477 w 2885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885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885" y="14300"/>
                </a:lnTo>
                <a:cubicBezTo>
                  <a:pt x="2885" y="9533"/>
                  <a:pt x="2885" y="4767"/>
                  <a:pt x="2885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1887E67-8265-4660-986D-AF78B07ACA8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039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FC304F7-58E3-453B-B9DD-2C44208D657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05914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C4075-FB48-4E21-A188-CD59CF4C80F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415190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FA4FC-75C3-45F2-8B96-9FCD9F8B790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830441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D2282-04A0-4A1E-B0F8-A85A101FF7E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347723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5F329-E48E-4D95-BD79-09A148C0BCE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694929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20DA5-8837-4368-9873-6C9E2602C3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18845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9731543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220117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2876971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2784462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107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AB035FF-B3C0-4CBF-AFCC-217D199882F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613306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759605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13349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7204263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9912313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940598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9246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F7FA-814A-42EE-9FF5-8145637E328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607342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82FF55-A701-4B72-9E59-8F3FA2AFFFD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502162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2063E-90CA-4C26-8F88-627398BD6C3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6659049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6"/>
          <p:cNvSpPr>
            <a:spLocks noChangeArrowheads="1"/>
          </p:cNvSpPr>
          <p:nvPr/>
        </p:nvSpPr>
        <p:spPr bwMode="auto">
          <a:xfrm>
            <a:off x="11050588" y="0"/>
            <a:ext cx="1141412" cy="6858000"/>
          </a:xfrm>
          <a:prstGeom prst="rect">
            <a:avLst/>
          </a:pr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i-FI" alt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6E72A31-BE5D-4585-B282-770DC85018F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56264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5260F-82A6-479E-A080-D6FB8D1F04C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683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F3E2A29-3C3C-4B25-ABFE-CBBAD8606CF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519139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DDF9-D677-4A74-B0CD-A3A36C6BB3D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3777591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82B8C-63F0-4A7B-AEBA-C0E7EA0477F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394607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8BE2A-0A83-42EC-B407-16ED4F1D9B0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6191314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28F7A-131B-4003-850A-D37AF0D4C36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772154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116464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11898987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2108131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4465433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2897684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9101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C6C-3633-4E4E-A1CE-7741E7EBFD5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211418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7531380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9135220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822465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4074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1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17" Type="http://schemas.openxmlformats.org/officeDocument/2006/relationships/slideLayout" Target="../slideLayouts/slideLayout72.xml"/><Relationship Id="rId2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71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65.xml"/><Relationship Id="rId19" Type="http://schemas.openxmlformats.org/officeDocument/2006/relationships/slideLayout" Target="../slideLayouts/slideLayout74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3CC8933F-2D5B-4E8A-B1D8-F79D0157254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21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22" r:id="rId15"/>
    <p:sldLayoutId id="2147483823" r:id="rId16"/>
    <p:sldLayoutId id="2147483824" r:id="rId17"/>
    <p:sldLayoutId id="2147483825" r:id="rId18"/>
    <p:sldLayoutId id="2147483826" r:id="rId19"/>
    <p:sldLayoutId id="2147483827" r:id="rId20"/>
    <p:sldLayoutId id="2147483828" r:id="rId21"/>
    <p:sldLayoutId id="2147483864" r:id="rId22"/>
    <p:sldLayoutId id="2147483865" r:id="rId23"/>
    <p:sldLayoutId id="2147483866" r:id="rId24"/>
    <p:sldLayoutId id="2147483829" r:id="rId25"/>
    <p:sldLayoutId id="2147483830" r:id="rId26"/>
    <p:sldLayoutId id="2147483867" r:id="rId27"/>
    <p:sldLayoutId id="2147483868" r:id="rId28"/>
    <p:sldLayoutId id="2147483869" r:id="rId29"/>
    <p:sldLayoutId id="2147483870" r:id="rId30"/>
    <p:sldLayoutId id="2147483871" r:id="rId31"/>
    <p:sldLayoutId id="2147483872" r:id="rId32"/>
    <p:sldLayoutId id="2147483873" r:id="rId33"/>
    <p:sldLayoutId id="2147483874" r:id="rId34"/>
    <p:sldLayoutId id="2147483875" r:id="rId35"/>
    <p:sldLayoutId id="2147483876" r:id="rId36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4099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DD6B484F-519B-41F4-B1D9-AB68BFB479D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00BF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77" r:id="rId2"/>
    <p:sldLayoutId id="2147483832" r:id="rId3"/>
    <p:sldLayoutId id="2147483878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  <p:sldLayoutId id="2147483886" r:id="rId17"/>
    <p:sldLayoutId id="2147483887" r:id="rId18"/>
    <p:sldLayoutId id="2147483888" r:id="rId19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00BF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5123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17219763-AB9D-4F66-8754-38C9008F676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D4F00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89" r:id="rId2"/>
    <p:sldLayoutId id="2147483839" r:id="rId3"/>
    <p:sldLayoutId id="2147483890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  <p:sldLayoutId id="2147483899" r:id="rId18"/>
    <p:sldLayoutId id="2147483900" r:id="rId19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FD4F00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614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Westerback 25.9.2018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29F141BB-E8E2-4B65-B763-31F7DC4C9D5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9246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901" r:id="rId2"/>
    <p:sldLayoutId id="2147483846" r:id="rId3"/>
    <p:sldLayoutId id="2147483902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  <p:sldLayoutId id="2147483910" r:id="rId17"/>
    <p:sldLayoutId id="2147483911" r:id="rId18"/>
    <p:sldLayoutId id="2147483912" r:id="rId19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9246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9575"/>
            <a:ext cx="11234738" cy="787400"/>
          </a:xfrm>
        </p:spPr>
        <p:txBody>
          <a:bodyPr/>
          <a:lstStyle/>
          <a:p>
            <a:r>
              <a:rPr lang="fi-FI" sz="2800" dirty="0" err="1" smtClean="0"/>
              <a:t>Utfall</a:t>
            </a:r>
            <a:r>
              <a:rPr lang="fi-FI" sz="2800" dirty="0" smtClean="0"/>
              <a:t>/</a:t>
            </a:r>
            <a:r>
              <a:rPr lang="fi-FI" sz="2800" dirty="0" err="1" smtClean="0"/>
              <a:t>resultat</a:t>
            </a:r>
            <a:r>
              <a:rPr lang="fi-FI" sz="2800" dirty="0" smtClean="0"/>
              <a:t> </a:t>
            </a:r>
            <a:r>
              <a:rPr lang="fi-FI" sz="2800" dirty="0" err="1" smtClean="0"/>
              <a:t>och</a:t>
            </a:r>
            <a:r>
              <a:rPr lang="fi-FI" sz="2800" dirty="0" smtClean="0"/>
              <a:t> </a:t>
            </a:r>
            <a:r>
              <a:rPr lang="fi-FI" sz="2800" dirty="0" err="1" smtClean="0"/>
              <a:t>produkter</a:t>
            </a:r>
            <a:r>
              <a:rPr lang="fi-FI" sz="2800" dirty="0" smtClean="0"/>
              <a:t> </a:t>
            </a:r>
            <a:r>
              <a:rPr lang="fi-FI" sz="2800" dirty="0" err="1" smtClean="0"/>
              <a:t>så</a:t>
            </a:r>
            <a:r>
              <a:rPr lang="fi-FI" sz="2800" dirty="0" smtClean="0"/>
              <a:t> </a:t>
            </a:r>
            <a:r>
              <a:rPr lang="fi-FI" sz="2800" dirty="0" err="1" smtClean="0"/>
              <a:t>här</a:t>
            </a:r>
            <a:r>
              <a:rPr lang="fi-FI" sz="2800" dirty="0" smtClean="0"/>
              <a:t> </a:t>
            </a:r>
            <a:r>
              <a:rPr lang="fi-FI" sz="2800" dirty="0" err="1" smtClean="0"/>
              <a:t>långt</a:t>
            </a:r>
            <a:endParaRPr lang="fi-FI" sz="2800" dirty="0"/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5584010"/>
              </p:ext>
            </p:extLst>
          </p:nvPr>
        </p:nvGraphicFramePr>
        <p:xfrm>
          <a:off x="457200" y="1196975"/>
          <a:ext cx="11234738" cy="4979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0323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Workshop – </a:t>
            </a:r>
            <a:r>
              <a:rPr lang="fi-FI" dirty="0" err="1" smtClean="0"/>
              <a:t>Grupp</a:t>
            </a:r>
            <a:r>
              <a:rPr lang="fi-FI" dirty="0" smtClean="0"/>
              <a:t> 4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 err="1" smtClean="0"/>
              <a:t>Grupp</a:t>
            </a:r>
            <a:r>
              <a:rPr lang="fi-FI" b="1" dirty="0" smtClean="0"/>
              <a:t> 4) </a:t>
            </a:r>
            <a:r>
              <a:rPr lang="fi-FI" b="1" dirty="0" err="1" smtClean="0"/>
              <a:t>Utfall</a:t>
            </a:r>
            <a:r>
              <a:rPr lang="fi-FI" b="1" dirty="0" smtClean="0"/>
              <a:t> 2.3. </a:t>
            </a:r>
            <a:r>
              <a:rPr lang="fi-FI" dirty="0" err="1"/>
              <a:t>Kommunikationsplan</a:t>
            </a:r>
            <a:r>
              <a:rPr lang="fi-FI" dirty="0"/>
              <a:t> (</a:t>
            </a:r>
            <a:r>
              <a:rPr lang="fi-FI" dirty="0" err="1"/>
              <a:t>internt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utåt</a:t>
            </a:r>
            <a:r>
              <a:rPr lang="fi-FI" dirty="0"/>
              <a:t>)</a:t>
            </a:r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r>
              <a:rPr lang="fi-FI" b="1" dirty="0" err="1" smtClean="0"/>
              <a:t>Diskussionsfrågor</a:t>
            </a:r>
            <a:r>
              <a:rPr lang="fi-FI" b="1" dirty="0" smtClean="0"/>
              <a:t> </a:t>
            </a:r>
          </a:p>
          <a:p>
            <a:pPr marL="0" indent="0">
              <a:buNone/>
            </a:pPr>
            <a:endParaRPr lang="fi-FI" b="1" dirty="0"/>
          </a:p>
          <a:p>
            <a:r>
              <a:rPr lang="fi-FI" dirty="0" err="1" smtClean="0"/>
              <a:t>Vad</a:t>
            </a:r>
            <a:r>
              <a:rPr lang="fi-FI" dirty="0" smtClean="0"/>
              <a:t> </a:t>
            </a:r>
            <a:r>
              <a:rPr lang="fi-FI" dirty="0" err="1" smtClean="0"/>
              <a:t>är</a:t>
            </a:r>
            <a:r>
              <a:rPr lang="fi-FI" dirty="0" smtClean="0"/>
              <a:t> </a:t>
            </a:r>
            <a:r>
              <a:rPr lang="fi-FI" dirty="0" err="1" smtClean="0"/>
              <a:t>syftet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målsättningen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denna</a:t>
            </a:r>
            <a:r>
              <a:rPr lang="fi-FI" dirty="0" smtClean="0"/>
              <a:t> </a:t>
            </a:r>
            <a:r>
              <a:rPr lang="fi-FI" dirty="0" err="1" smtClean="0"/>
              <a:t>produkt</a:t>
            </a:r>
            <a:r>
              <a:rPr lang="fi-FI" dirty="0" smtClean="0"/>
              <a:t>?</a:t>
            </a:r>
          </a:p>
          <a:p>
            <a:r>
              <a:rPr lang="fi-FI" dirty="0"/>
              <a:t>Rita/</a:t>
            </a:r>
            <a:r>
              <a:rPr lang="fi-FI" dirty="0" err="1"/>
              <a:t>skissa</a:t>
            </a:r>
            <a:r>
              <a:rPr lang="fi-FI" dirty="0"/>
              <a:t>/</a:t>
            </a:r>
            <a:r>
              <a:rPr lang="fi-FI" dirty="0" err="1"/>
              <a:t>visualisera</a:t>
            </a:r>
            <a:r>
              <a:rPr lang="fi-FI" dirty="0"/>
              <a:t> </a:t>
            </a:r>
            <a:r>
              <a:rPr lang="fi-FI" dirty="0" err="1"/>
              <a:t>produkten</a:t>
            </a:r>
            <a:endParaRPr lang="fi-FI" dirty="0"/>
          </a:p>
          <a:p>
            <a:r>
              <a:rPr lang="fi-FI" dirty="0" err="1" smtClean="0"/>
              <a:t>Hur</a:t>
            </a:r>
            <a:r>
              <a:rPr lang="fi-FI" dirty="0" smtClean="0"/>
              <a:t> </a:t>
            </a:r>
            <a:r>
              <a:rPr lang="fi-FI" dirty="0" err="1"/>
              <a:t>kan</a:t>
            </a:r>
            <a:r>
              <a:rPr lang="fi-FI" dirty="0"/>
              <a:t> du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din</a:t>
            </a:r>
            <a:r>
              <a:rPr lang="fi-FI" dirty="0"/>
              <a:t> </a:t>
            </a:r>
            <a:r>
              <a:rPr lang="fi-FI" dirty="0" err="1"/>
              <a:t>organisation</a:t>
            </a:r>
            <a:r>
              <a:rPr lang="fi-FI" dirty="0"/>
              <a:t> </a:t>
            </a:r>
            <a:r>
              <a:rPr lang="fi-FI" dirty="0" err="1"/>
              <a:t>bidra</a:t>
            </a:r>
            <a:r>
              <a:rPr lang="fi-FI" dirty="0"/>
              <a:t> </a:t>
            </a:r>
            <a:r>
              <a:rPr lang="fi-FI" dirty="0" err="1"/>
              <a:t>till</a:t>
            </a:r>
            <a:r>
              <a:rPr lang="fi-FI" dirty="0"/>
              <a:t> </a:t>
            </a:r>
            <a:r>
              <a:rPr lang="fi-FI" dirty="0" err="1"/>
              <a:t>denna</a:t>
            </a:r>
            <a:r>
              <a:rPr lang="fi-FI" dirty="0"/>
              <a:t> </a:t>
            </a:r>
            <a:r>
              <a:rPr lang="fi-FI" dirty="0" err="1"/>
              <a:t>produkt</a:t>
            </a:r>
            <a:r>
              <a:rPr lang="fi-FI" dirty="0"/>
              <a:t>?</a:t>
            </a:r>
          </a:p>
          <a:p>
            <a:r>
              <a:rPr lang="fi-FI" dirty="0" err="1" smtClean="0"/>
              <a:t>Vad</a:t>
            </a:r>
            <a:r>
              <a:rPr lang="fi-FI" dirty="0" smtClean="0"/>
              <a:t> </a:t>
            </a:r>
            <a:r>
              <a:rPr lang="fi-FI" dirty="0" err="1"/>
              <a:t>krävs</a:t>
            </a:r>
            <a:r>
              <a:rPr lang="fi-FI" dirty="0"/>
              <a:t> för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förverkliga</a:t>
            </a:r>
            <a:r>
              <a:rPr lang="fi-FI" dirty="0"/>
              <a:t> </a:t>
            </a:r>
            <a:r>
              <a:rPr lang="fi-FI" dirty="0" err="1" smtClean="0"/>
              <a:t>produkten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/>
              <a:t>använda</a:t>
            </a:r>
            <a:r>
              <a:rPr lang="fi-FI" dirty="0"/>
              <a:t> </a:t>
            </a:r>
            <a:r>
              <a:rPr lang="fi-FI" dirty="0" err="1" smtClean="0"/>
              <a:t>den</a:t>
            </a:r>
            <a:r>
              <a:rPr lang="fi-FI" dirty="0" smtClean="0"/>
              <a:t> </a:t>
            </a:r>
            <a:r>
              <a:rPr lang="fi-FI" dirty="0"/>
              <a:t>i </a:t>
            </a:r>
            <a:r>
              <a:rPr lang="fi-FI" dirty="0" err="1"/>
              <a:t>praktiken</a:t>
            </a:r>
            <a:r>
              <a:rPr lang="fi-FI" dirty="0"/>
              <a:t>? </a:t>
            </a:r>
            <a:endParaRPr lang="fi-FI" dirty="0" smtClean="0"/>
          </a:p>
          <a:p>
            <a:r>
              <a:rPr lang="fi-FI" dirty="0" err="1" smtClean="0"/>
              <a:t>Hur</a:t>
            </a:r>
            <a:r>
              <a:rPr lang="fi-FI" dirty="0" smtClean="0"/>
              <a:t> </a:t>
            </a:r>
            <a:r>
              <a:rPr lang="fi-FI" dirty="0" err="1" smtClean="0"/>
              <a:t>behöver</a:t>
            </a:r>
            <a:r>
              <a:rPr lang="fi-FI" dirty="0" smtClean="0"/>
              <a:t> </a:t>
            </a:r>
            <a:r>
              <a:rPr lang="fi-FI" dirty="0" err="1" smtClean="0"/>
              <a:t>chefsnivån</a:t>
            </a:r>
            <a:r>
              <a:rPr lang="fi-FI" dirty="0" smtClean="0"/>
              <a:t> </a:t>
            </a:r>
            <a:r>
              <a:rPr lang="fi-FI" dirty="0" err="1" smtClean="0"/>
              <a:t>förankras</a:t>
            </a:r>
            <a:r>
              <a:rPr lang="fi-FI" dirty="0" smtClean="0"/>
              <a:t> i </a:t>
            </a:r>
            <a:r>
              <a:rPr lang="fi-FI" dirty="0" err="1" smtClean="0"/>
              <a:t>skapandet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tillämpning</a:t>
            </a:r>
            <a:r>
              <a:rPr lang="fi-FI" dirty="0" smtClean="0"/>
              <a:t> av </a:t>
            </a:r>
            <a:r>
              <a:rPr lang="fi-FI" dirty="0" err="1" smtClean="0"/>
              <a:t>produkten</a:t>
            </a:r>
            <a:r>
              <a:rPr lang="fi-FI" dirty="0" smtClean="0"/>
              <a:t>?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b="1" dirty="0" err="1"/>
              <a:t>Skriv</a:t>
            </a:r>
            <a:r>
              <a:rPr lang="fi-FI" b="1" dirty="0"/>
              <a:t>/</a:t>
            </a:r>
            <a:r>
              <a:rPr lang="fi-FI" b="1" dirty="0" err="1"/>
              <a:t>skissa</a:t>
            </a:r>
            <a:r>
              <a:rPr lang="fi-FI" b="1" dirty="0"/>
              <a:t> </a:t>
            </a:r>
            <a:r>
              <a:rPr lang="fi-FI" b="1" dirty="0" err="1"/>
              <a:t>gruppens</a:t>
            </a:r>
            <a:r>
              <a:rPr lang="fi-FI" b="1" dirty="0"/>
              <a:t> </a:t>
            </a:r>
            <a:r>
              <a:rPr lang="fi-FI" b="1" dirty="0" err="1"/>
              <a:t>diskussion</a:t>
            </a:r>
            <a:r>
              <a:rPr lang="fi-FI" b="1" dirty="0"/>
              <a:t> </a:t>
            </a:r>
            <a:r>
              <a:rPr lang="fi-FI" b="1" dirty="0" err="1"/>
              <a:t>på</a:t>
            </a:r>
            <a:r>
              <a:rPr lang="fi-FI" b="1" dirty="0"/>
              <a:t> </a:t>
            </a:r>
            <a:r>
              <a:rPr lang="fi-FI" b="1" dirty="0" err="1"/>
              <a:t>flap-papper</a:t>
            </a:r>
            <a:r>
              <a:rPr lang="fi-FI" b="1" dirty="0"/>
              <a:t>.</a:t>
            </a:r>
          </a:p>
          <a:p>
            <a:pPr marL="0" indent="0">
              <a:buNone/>
            </a:pPr>
            <a:r>
              <a:rPr lang="fi-FI" b="1" dirty="0" err="1"/>
              <a:t>Sammanfatta</a:t>
            </a:r>
            <a:r>
              <a:rPr lang="fi-FI" b="1" dirty="0"/>
              <a:t> </a:t>
            </a:r>
            <a:r>
              <a:rPr lang="fi-FI" b="1" dirty="0" err="1"/>
              <a:t>kort</a:t>
            </a:r>
            <a:r>
              <a:rPr lang="fi-FI" b="1" dirty="0"/>
              <a:t> </a:t>
            </a:r>
            <a:r>
              <a:rPr lang="fi-FI" b="1" dirty="0" err="1"/>
              <a:t>till</a:t>
            </a:r>
            <a:r>
              <a:rPr lang="fi-FI" b="1" dirty="0"/>
              <a:t> </a:t>
            </a:r>
            <a:r>
              <a:rPr lang="fi-FI" b="1" dirty="0" err="1"/>
              <a:t>resten</a:t>
            </a:r>
            <a:r>
              <a:rPr lang="fi-FI" b="1" dirty="0"/>
              <a:t> av </a:t>
            </a:r>
            <a:r>
              <a:rPr lang="fi-FI" b="1" dirty="0" err="1"/>
              <a:t>nätverket</a:t>
            </a:r>
            <a:r>
              <a:rPr lang="fi-FI" b="1" dirty="0"/>
              <a:t>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6219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Workshopresultat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Ingen </a:t>
            </a:r>
            <a:r>
              <a:rPr lang="fi-FI" dirty="0" err="1" smtClean="0"/>
              <a:t>grupp</a:t>
            </a:r>
            <a:r>
              <a:rPr lang="fi-FI" dirty="0" smtClean="0"/>
              <a:t> </a:t>
            </a:r>
            <a:r>
              <a:rPr lang="fi-FI" dirty="0" err="1" smtClean="0"/>
              <a:t>jobbade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detta</a:t>
            </a:r>
            <a:r>
              <a:rPr lang="fi-FI" dirty="0" smtClean="0"/>
              <a:t> </a:t>
            </a:r>
            <a:r>
              <a:rPr lang="fi-FI" dirty="0" err="1" smtClean="0"/>
              <a:t>tema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2932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Workshop – </a:t>
            </a:r>
            <a:r>
              <a:rPr lang="fi-FI" dirty="0" err="1" smtClean="0"/>
              <a:t>Grupp</a:t>
            </a:r>
            <a:r>
              <a:rPr lang="fi-FI" dirty="0" smtClean="0"/>
              <a:t> 1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047685"/>
            <a:ext cx="11234738" cy="4979988"/>
          </a:xfrm>
        </p:spPr>
        <p:txBody>
          <a:bodyPr/>
          <a:lstStyle/>
          <a:p>
            <a:pPr marL="0" indent="0">
              <a:buNone/>
            </a:pPr>
            <a:r>
              <a:rPr lang="fi-FI" sz="2400" b="1" dirty="0" err="1" smtClean="0"/>
              <a:t>Grupp</a:t>
            </a:r>
            <a:r>
              <a:rPr lang="fi-FI" sz="2400" b="1" dirty="0" smtClean="0"/>
              <a:t> 1) </a:t>
            </a:r>
            <a:r>
              <a:rPr lang="fi-FI" sz="2400" b="1" dirty="0" err="1" smtClean="0"/>
              <a:t>Utfall</a:t>
            </a:r>
            <a:r>
              <a:rPr lang="fi-FI" sz="2400" b="1" dirty="0" smtClean="0"/>
              <a:t> 1.1. </a:t>
            </a:r>
            <a:r>
              <a:rPr lang="fi-FI" sz="2400" dirty="0" err="1" smtClean="0"/>
              <a:t>Nätverket</a:t>
            </a:r>
            <a:r>
              <a:rPr lang="fi-FI" sz="2400" dirty="0" smtClean="0"/>
              <a:t> </a:t>
            </a:r>
            <a:r>
              <a:rPr lang="fi-FI" sz="2400" dirty="0" err="1"/>
              <a:t>består</a:t>
            </a:r>
            <a:r>
              <a:rPr lang="fi-FI" sz="2400" dirty="0"/>
              <a:t> av "</a:t>
            </a:r>
            <a:r>
              <a:rPr lang="fi-FI" sz="2400" dirty="0" err="1"/>
              <a:t>öronmärkta</a:t>
            </a:r>
            <a:r>
              <a:rPr lang="fi-FI" sz="2400" dirty="0"/>
              <a:t>" </a:t>
            </a:r>
            <a:r>
              <a:rPr lang="fi-FI" sz="2400" dirty="0" err="1"/>
              <a:t>svenskspråkiga</a:t>
            </a:r>
            <a:r>
              <a:rPr lang="fi-FI" sz="2400" dirty="0"/>
              <a:t> Navigator-</a:t>
            </a:r>
            <a:r>
              <a:rPr lang="fi-FI" sz="2400" dirty="0" err="1"/>
              <a:t>kontaktpersoner</a:t>
            </a:r>
            <a:r>
              <a:rPr lang="fi-FI" sz="2400" dirty="0"/>
              <a:t> </a:t>
            </a:r>
            <a:r>
              <a:rPr lang="fi-FI" sz="2400" dirty="0" err="1"/>
              <a:t>som</a:t>
            </a:r>
            <a:r>
              <a:rPr lang="fi-FI" sz="2400" dirty="0"/>
              <a:t> </a:t>
            </a:r>
            <a:r>
              <a:rPr lang="fi-FI" sz="2400" dirty="0" err="1"/>
              <a:t>tillsammans</a:t>
            </a:r>
            <a:r>
              <a:rPr lang="fi-FI" sz="2400" dirty="0"/>
              <a:t> </a:t>
            </a:r>
            <a:r>
              <a:rPr lang="fi-FI" sz="2400" dirty="0" err="1"/>
              <a:t>bildar</a:t>
            </a:r>
            <a:r>
              <a:rPr lang="fi-FI" sz="2400" dirty="0"/>
              <a:t> ett </a:t>
            </a:r>
            <a:r>
              <a:rPr lang="fi-FI" sz="2400" dirty="0" err="1"/>
              <a:t>sektoröverskridande</a:t>
            </a:r>
            <a:r>
              <a:rPr lang="fi-FI" sz="2400" dirty="0"/>
              <a:t>, </a:t>
            </a:r>
            <a:r>
              <a:rPr lang="fi-FI" sz="2400" dirty="0" err="1" smtClean="0"/>
              <a:t>multiprofessionellt</a:t>
            </a:r>
            <a:r>
              <a:rPr lang="fi-FI" sz="2400" dirty="0" smtClean="0"/>
              <a:t> </a:t>
            </a:r>
            <a:r>
              <a:rPr lang="fi-FI" sz="2400" dirty="0"/>
              <a:t>team.</a:t>
            </a:r>
          </a:p>
          <a:p>
            <a:pPr marL="0" indent="0">
              <a:buNone/>
            </a:pPr>
            <a:endParaRPr lang="fi-FI" sz="2400" b="1" dirty="0"/>
          </a:p>
          <a:p>
            <a:pPr marL="0" indent="0">
              <a:buNone/>
            </a:pPr>
            <a:r>
              <a:rPr lang="fi-FI" sz="2400" b="1" dirty="0" err="1" smtClean="0"/>
              <a:t>Diskussionsfrågor</a:t>
            </a:r>
            <a:r>
              <a:rPr lang="fi-FI" sz="2400" b="1" dirty="0" smtClean="0"/>
              <a:t> </a:t>
            </a:r>
          </a:p>
          <a:p>
            <a:pPr marL="0" indent="0">
              <a:buNone/>
            </a:pPr>
            <a:endParaRPr lang="fi-FI" sz="2400" b="1" dirty="0"/>
          </a:p>
          <a:p>
            <a:r>
              <a:rPr lang="fi-FI" sz="2400" dirty="0" err="1" smtClean="0"/>
              <a:t>Vad</a:t>
            </a:r>
            <a:r>
              <a:rPr lang="fi-FI" sz="2400" dirty="0" smtClean="0"/>
              <a:t> </a:t>
            </a:r>
            <a:r>
              <a:rPr lang="fi-FI" sz="2400" dirty="0" err="1" smtClean="0"/>
              <a:t>är</a:t>
            </a:r>
            <a:r>
              <a:rPr lang="fi-FI" sz="2400" dirty="0" smtClean="0"/>
              <a:t> </a:t>
            </a:r>
            <a:r>
              <a:rPr lang="fi-FI" sz="2400" dirty="0" err="1" smtClean="0"/>
              <a:t>syftet</a:t>
            </a:r>
            <a:r>
              <a:rPr lang="fi-FI" sz="2400" dirty="0" smtClean="0"/>
              <a:t> </a:t>
            </a:r>
            <a:r>
              <a:rPr lang="fi-FI" sz="2400" dirty="0" err="1" smtClean="0"/>
              <a:t>och</a:t>
            </a:r>
            <a:r>
              <a:rPr lang="fi-FI" sz="2400" dirty="0" smtClean="0"/>
              <a:t> </a:t>
            </a:r>
            <a:r>
              <a:rPr lang="fi-FI" sz="2400" dirty="0" err="1" smtClean="0"/>
              <a:t>målsättningen</a:t>
            </a:r>
            <a:r>
              <a:rPr lang="fi-FI" sz="2400" dirty="0" smtClean="0"/>
              <a:t> </a:t>
            </a:r>
            <a:r>
              <a:rPr lang="fi-FI" sz="2400" dirty="0" err="1" smtClean="0"/>
              <a:t>med</a:t>
            </a:r>
            <a:r>
              <a:rPr lang="fi-FI" sz="2400" dirty="0" smtClean="0"/>
              <a:t> </a:t>
            </a:r>
            <a:r>
              <a:rPr lang="fi-FI" sz="2400" dirty="0" err="1" smtClean="0"/>
              <a:t>denna</a:t>
            </a:r>
            <a:r>
              <a:rPr lang="fi-FI" sz="2400" dirty="0" smtClean="0"/>
              <a:t> </a:t>
            </a:r>
            <a:r>
              <a:rPr lang="fi-FI" sz="2400" dirty="0" err="1" smtClean="0"/>
              <a:t>produkt</a:t>
            </a:r>
            <a:r>
              <a:rPr lang="fi-FI" sz="2400" dirty="0" smtClean="0"/>
              <a:t>?</a:t>
            </a:r>
          </a:p>
          <a:p>
            <a:r>
              <a:rPr lang="fi-FI" sz="2400" dirty="0" smtClean="0"/>
              <a:t>Rita/</a:t>
            </a:r>
            <a:r>
              <a:rPr lang="fi-FI" sz="2400" dirty="0" err="1" smtClean="0"/>
              <a:t>skissa</a:t>
            </a:r>
            <a:r>
              <a:rPr lang="fi-FI" sz="2400" dirty="0" smtClean="0"/>
              <a:t>/</a:t>
            </a:r>
            <a:r>
              <a:rPr lang="fi-FI" sz="2400" dirty="0" err="1" smtClean="0"/>
              <a:t>visualisera</a:t>
            </a:r>
            <a:r>
              <a:rPr lang="fi-FI" sz="2400" dirty="0" smtClean="0"/>
              <a:t> </a:t>
            </a:r>
            <a:r>
              <a:rPr lang="fi-FI" sz="2400" dirty="0" err="1" smtClean="0"/>
              <a:t>produkten</a:t>
            </a:r>
            <a:endParaRPr lang="fi-FI" sz="2400" dirty="0" smtClean="0"/>
          </a:p>
          <a:p>
            <a:r>
              <a:rPr lang="fi-FI" sz="2400" dirty="0" err="1"/>
              <a:t>Hur</a:t>
            </a:r>
            <a:r>
              <a:rPr lang="fi-FI" sz="2400" dirty="0"/>
              <a:t> </a:t>
            </a:r>
            <a:r>
              <a:rPr lang="fi-FI" sz="2400" dirty="0" err="1"/>
              <a:t>kan</a:t>
            </a:r>
            <a:r>
              <a:rPr lang="fi-FI" sz="2400" dirty="0"/>
              <a:t> du </a:t>
            </a:r>
            <a:r>
              <a:rPr lang="fi-FI" sz="2400" dirty="0" err="1"/>
              <a:t>och</a:t>
            </a:r>
            <a:r>
              <a:rPr lang="fi-FI" sz="2400" dirty="0"/>
              <a:t> </a:t>
            </a:r>
            <a:r>
              <a:rPr lang="fi-FI" sz="2400" dirty="0" err="1"/>
              <a:t>din</a:t>
            </a:r>
            <a:r>
              <a:rPr lang="fi-FI" sz="2400" dirty="0"/>
              <a:t> </a:t>
            </a:r>
            <a:r>
              <a:rPr lang="fi-FI" sz="2400" dirty="0" err="1"/>
              <a:t>organisation</a:t>
            </a:r>
            <a:r>
              <a:rPr lang="fi-FI" sz="2400" dirty="0"/>
              <a:t> </a:t>
            </a:r>
            <a:r>
              <a:rPr lang="fi-FI" sz="2400" dirty="0" err="1"/>
              <a:t>bidra</a:t>
            </a:r>
            <a:r>
              <a:rPr lang="fi-FI" sz="2400" dirty="0"/>
              <a:t> </a:t>
            </a:r>
            <a:r>
              <a:rPr lang="fi-FI" sz="2400" dirty="0" err="1"/>
              <a:t>till</a:t>
            </a:r>
            <a:r>
              <a:rPr lang="fi-FI" sz="2400" dirty="0"/>
              <a:t> </a:t>
            </a:r>
            <a:r>
              <a:rPr lang="fi-FI" sz="2400" dirty="0" err="1"/>
              <a:t>denna</a:t>
            </a:r>
            <a:r>
              <a:rPr lang="fi-FI" sz="2400" dirty="0"/>
              <a:t> </a:t>
            </a:r>
            <a:r>
              <a:rPr lang="fi-FI" sz="2400" dirty="0" err="1"/>
              <a:t>produkt</a:t>
            </a:r>
            <a:r>
              <a:rPr lang="fi-FI" sz="2400" dirty="0"/>
              <a:t>?</a:t>
            </a:r>
          </a:p>
          <a:p>
            <a:r>
              <a:rPr lang="fi-FI" sz="2400" dirty="0" err="1" smtClean="0"/>
              <a:t>Vad</a:t>
            </a:r>
            <a:r>
              <a:rPr lang="fi-FI" sz="2400" dirty="0" smtClean="0"/>
              <a:t> </a:t>
            </a:r>
            <a:r>
              <a:rPr lang="fi-FI" sz="2400" dirty="0" err="1"/>
              <a:t>krävs</a:t>
            </a:r>
            <a:r>
              <a:rPr lang="fi-FI" sz="2400" dirty="0"/>
              <a:t> för </a:t>
            </a:r>
            <a:r>
              <a:rPr lang="fi-FI" sz="2400" dirty="0" err="1"/>
              <a:t>att</a:t>
            </a:r>
            <a:r>
              <a:rPr lang="fi-FI" sz="2400" dirty="0"/>
              <a:t> </a:t>
            </a:r>
            <a:r>
              <a:rPr lang="fi-FI" sz="2400" dirty="0" err="1"/>
              <a:t>förverkliga</a:t>
            </a:r>
            <a:r>
              <a:rPr lang="fi-FI" sz="2400" dirty="0"/>
              <a:t> </a:t>
            </a:r>
            <a:r>
              <a:rPr lang="fi-FI" sz="2400" dirty="0" err="1" smtClean="0"/>
              <a:t>produkten</a:t>
            </a:r>
            <a:r>
              <a:rPr lang="fi-FI" sz="2400" dirty="0" smtClean="0"/>
              <a:t> </a:t>
            </a:r>
            <a:r>
              <a:rPr lang="fi-FI" sz="2400" dirty="0" err="1" smtClean="0"/>
              <a:t>och</a:t>
            </a:r>
            <a:r>
              <a:rPr lang="fi-FI" sz="2400" dirty="0" smtClean="0"/>
              <a:t> </a:t>
            </a:r>
            <a:r>
              <a:rPr lang="fi-FI" sz="2400" dirty="0" err="1"/>
              <a:t>använda</a:t>
            </a:r>
            <a:r>
              <a:rPr lang="fi-FI" sz="2400" dirty="0"/>
              <a:t> </a:t>
            </a:r>
            <a:r>
              <a:rPr lang="fi-FI" sz="2400" dirty="0" err="1" smtClean="0"/>
              <a:t>den</a:t>
            </a:r>
            <a:r>
              <a:rPr lang="fi-FI" sz="2400" dirty="0" smtClean="0"/>
              <a:t> </a:t>
            </a:r>
            <a:r>
              <a:rPr lang="fi-FI" sz="2400" dirty="0"/>
              <a:t>i </a:t>
            </a:r>
            <a:r>
              <a:rPr lang="fi-FI" sz="2400" dirty="0" err="1"/>
              <a:t>praktiken</a:t>
            </a:r>
            <a:r>
              <a:rPr lang="fi-FI" sz="2400" dirty="0"/>
              <a:t>? </a:t>
            </a:r>
            <a:endParaRPr lang="fi-FI" sz="2400" dirty="0" smtClean="0"/>
          </a:p>
          <a:p>
            <a:r>
              <a:rPr lang="fi-FI" sz="2400" dirty="0" err="1" smtClean="0"/>
              <a:t>Hur</a:t>
            </a:r>
            <a:r>
              <a:rPr lang="fi-FI" sz="2400" dirty="0" smtClean="0"/>
              <a:t> </a:t>
            </a:r>
            <a:r>
              <a:rPr lang="fi-FI" sz="2400" dirty="0" err="1" smtClean="0"/>
              <a:t>behöver</a:t>
            </a:r>
            <a:r>
              <a:rPr lang="fi-FI" sz="2400" dirty="0" smtClean="0"/>
              <a:t> </a:t>
            </a:r>
            <a:r>
              <a:rPr lang="fi-FI" sz="2400" dirty="0" err="1" smtClean="0"/>
              <a:t>chefsnivån</a:t>
            </a:r>
            <a:r>
              <a:rPr lang="fi-FI" sz="2400" dirty="0" smtClean="0"/>
              <a:t> </a:t>
            </a:r>
            <a:r>
              <a:rPr lang="fi-FI" sz="2400" dirty="0" err="1" smtClean="0"/>
              <a:t>förankras</a:t>
            </a:r>
            <a:r>
              <a:rPr lang="fi-FI" sz="2400" dirty="0" smtClean="0"/>
              <a:t> i </a:t>
            </a:r>
            <a:r>
              <a:rPr lang="fi-FI" sz="2400" dirty="0" err="1" smtClean="0"/>
              <a:t>skapandet</a:t>
            </a:r>
            <a:r>
              <a:rPr lang="fi-FI" sz="2400" dirty="0" smtClean="0"/>
              <a:t> </a:t>
            </a:r>
            <a:r>
              <a:rPr lang="fi-FI" sz="2400" dirty="0" err="1" smtClean="0"/>
              <a:t>och</a:t>
            </a:r>
            <a:r>
              <a:rPr lang="fi-FI" sz="2400" dirty="0" smtClean="0"/>
              <a:t> </a:t>
            </a:r>
            <a:r>
              <a:rPr lang="fi-FI" sz="2400" dirty="0" err="1" smtClean="0"/>
              <a:t>tillämpning</a:t>
            </a:r>
            <a:r>
              <a:rPr lang="fi-FI" sz="2400" dirty="0" smtClean="0"/>
              <a:t> av </a:t>
            </a:r>
            <a:r>
              <a:rPr lang="fi-FI" sz="2400" dirty="0" err="1" smtClean="0"/>
              <a:t>produkten</a:t>
            </a:r>
            <a:r>
              <a:rPr lang="fi-FI" sz="2400" dirty="0" smtClean="0"/>
              <a:t>? </a:t>
            </a:r>
          </a:p>
          <a:p>
            <a:pPr marL="0" indent="0">
              <a:buNone/>
            </a:pPr>
            <a:endParaRPr lang="fi-FI" sz="2400" dirty="0"/>
          </a:p>
          <a:p>
            <a:pPr marL="0" indent="0">
              <a:buNone/>
            </a:pPr>
            <a:r>
              <a:rPr lang="fi-FI" sz="2400" b="1" dirty="0" err="1"/>
              <a:t>Skriv</a:t>
            </a:r>
            <a:r>
              <a:rPr lang="fi-FI" sz="2400" b="1" dirty="0"/>
              <a:t>/</a:t>
            </a:r>
            <a:r>
              <a:rPr lang="fi-FI" sz="2400" b="1" dirty="0" err="1"/>
              <a:t>skissa</a:t>
            </a:r>
            <a:r>
              <a:rPr lang="fi-FI" sz="2400" b="1" dirty="0"/>
              <a:t> </a:t>
            </a:r>
            <a:r>
              <a:rPr lang="fi-FI" sz="2400" b="1" dirty="0" err="1"/>
              <a:t>gruppens</a:t>
            </a:r>
            <a:r>
              <a:rPr lang="fi-FI" sz="2400" b="1" dirty="0"/>
              <a:t> </a:t>
            </a:r>
            <a:r>
              <a:rPr lang="fi-FI" sz="2400" b="1" dirty="0" err="1"/>
              <a:t>diskussion</a:t>
            </a:r>
            <a:r>
              <a:rPr lang="fi-FI" sz="2400" b="1" dirty="0"/>
              <a:t> </a:t>
            </a:r>
            <a:r>
              <a:rPr lang="fi-FI" sz="2400" b="1" dirty="0" err="1"/>
              <a:t>på</a:t>
            </a:r>
            <a:r>
              <a:rPr lang="fi-FI" sz="2400" b="1" dirty="0"/>
              <a:t> </a:t>
            </a:r>
            <a:r>
              <a:rPr lang="fi-FI" sz="2400" b="1" dirty="0" err="1"/>
              <a:t>flap-papper</a:t>
            </a:r>
            <a:r>
              <a:rPr lang="fi-FI" sz="2400" b="1" dirty="0"/>
              <a:t>.</a:t>
            </a:r>
          </a:p>
          <a:p>
            <a:pPr marL="0" indent="0">
              <a:buNone/>
            </a:pPr>
            <a:r>
              <a:rPr lang="fi-FI" sz="2400" b="1" dirty="0" err="1"/>
              <a:t>Sammanfatta</a:t>
            </a:r>
            <a:r>
              <a:rPr lang="fi-FI" sz="2400" b="1" dirty="0"/>
              <a:t> </a:t>
            </a:r>
            <a:r>
              <a:rPr lang="fi-FI" sz="2400" b="1" dirty="0" err="1"/>
              <a:t>kort</a:t>
            </a:r>
            <a:r>
              <a:rPr lang="fi-FI" sz="2400" b="1" dirty="0"/>
              <a:t> </a:t>
            </a:r>
            <a:r>
              <a:rPr lang="fi-FI" sz="2400" b="1" dirty="0" err="1"/>
              <a:t>till</a:t>
            </a:r>
            <a:r>
              <a:rPr lang="fi-FI" sz="2400" b="1" dirty="0"/>
              <a:t> </a:t>
            </a:r>
            <a:r>
              <a:rPr lang="fi-FI" sz="2400" b="1" dirty="0" err="1"/>
              <a:t>resten</a:t>
            </a:r>
            <a:r>
              <a:rPr lang="fi-FI" sz="2400" b="1" dirty="0"/>
              <a:t> av </a:t>
            </a:r>
            <a:r>
              <a:rPr lang="fi-FI" sz="2400" b="1" dirty="0" err="1"/>
              <a:t>nätverket</a:t>
            </a:r>
            <a:r>
              <a:rPr lang="fi-FI" sz="2400" b="1" dirty="0"/>
              <a:t>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7763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Workshopresultat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 err="1" smtClean="0"/>
              <a:t>Syfte</a:t>
            </a:r>
            <a:r>
              <a:rPr lang="fi-FI" b="1" dirty="0" smtClean="0"/>
              <a:t> </a:t>
            </a:r>
            <a:r>
              <a:rPr lang="fi-FI" b="1" dirty="0" err="1" smtClean="0"/>
              <a:t>och</a:t>
            </a:r>
            <a:r>
              <a:rPr lang="fi-FI" b="1" dirty="0" smtClean="0"/>
              <a:t> </a:t>
            </a:r>
            <a:r>
              <a:rPr lang="fi-FI" b="1" dirty="0" err="1" smtClean="0"/>
              <a:t>målsättning</a:t>
            </a:r>
            <a:r>
              <a:rPr lang="fi-FI" b="1" dirty="0" smtClean="0"/>
              <a:t>: </a:t>
            </a:r>
            <a:r>
              <a:rPr lang="fi-FI" dirty="0" err="1" smtClean="0"/>
              <a:t>Det</a:t>
            </a:r>
            <a:r>
              <a:rPr lang="fi-FI" dirty="0" smtClean="0"/>
              <a:t> </a:t>
            </a:r>
            <a:r>
              <a:rPr lang="fi-FI" dirty="0" err="1" smtClean="0"/>
              <a:t>behöver</a:t>
            </a:r>
            <a:r>
              <a:rPr lang="fi-FI" dirty="0" smtClean="0"/>
              <a:t> </a:t>
            </a:r>
            <a:r>
              <a:rPr lang="fi-FI" u="sng" dirty="0" err="1" smtClean="0"/>
              <a:t>ingå</a:t>
            </a:r>
            <a:r>
              <a:rPr lang="fi-FI" u="sng" dirty="0" smtClean="0"/>
              <a:t> i de </a:t>
            </a:r>
            <a:r>
              <a:rPr lang="fi-FI" u="sng" dirty="0" err="1" smtClean="0"/>
              <a:t>anställdas</a:t>
            </a:r>
            <a:r>
              <a:rPr lang="fi-FI" u="sng" dirty="0" smtClean="0"/>
              <a:t> </a:t>
            </a:r>
            <a:r>
              <a:rPr lang="fi-FI" u="sng" dirty="0" err="1" smtClean="0"/>
              <a:t>arbetsbeskrivning</a:t>
            </a:r>
            <a:r>
              <a:rPr lang="fi-FI" u="sng" dirty="0" smtClean="0"/>
              <a:t> </a:t>
            </a:r>
            <a:r>
              <a:rPr lang="fi-FI" u="sng" dirty="0" err="1" smtClean="0"/>
              <a:t>att</a:t>
            </a:r>
            <a:r>
              <a:rPr lang="fi-FI" u="sng" dirty="0" smtClean="0"/>
              <a:t> </a:t>
            </a:r>
            <a:r>
              <a:rPr lang="fi-FI" u="sng" dirty="0" err="1" smtClean="0"/>
              <a:t>säkerställa</a:t>
            </a:r>
            <a:r>
              <a:rPr lang="fi-FI" u="sng" dirty="0" smtClean="0"/>
              <a:t> </a:t>
            </a:r>
            <a:r>
              <a:rPr lang="fi-FI" u="sng" dirty="0" err="1" smtClean="0"/>
              <a:t>den</a:t>
            </a:r>
            <a:r>
              <a:rPr lang="fi-FI" u="sng" dirty="0" smtClean="0"/>
              <a:t> </a:t>
            </a:r>
            <a:r>
              <a:rPr lang="fi-FI" u="sng" dirty="0" err="1" smtClean="0"/>
              <a:t>svenskspråkiga</a:t>
            </a:r>
            <a:r>
              <a:rPr lang="fi-FI" u="sng" dirty="0" smtClean="0"/>
              <a:t> </a:t>
            </a:r>
            <a:r>
              <a:rPr lang="fi-FI" u="sng" dirty="0" err="1" smtClean="0"/>
              <a:t>servicen</a:t>
            </a:r>
            <a:r>
              <a:rPr lang="fi-FI" u="sng" dirty="0" smtClean="0"/>
              <a:t> </a:t>
            </a:r>
            <a:r>
              <a:rPr lang="fi-FI" dirty="0" smtClean="0"/>
              <a:t>(</a:t>
            </a:r>
            <a:r>
              <a:rPr lang="fi-FI" dirty="0" err="1" smtClean="0"/>
              <a:t>inte</a:t>
            </a:r>
            <a:r>
              <a:rPr lang="fi-FI" dirty="0" smtClean="0"/>
              <a:t> </a:t>
            </a:r>
            <a:r>
              <a:rPr lang="fi-FI" dirty="0" err="1" smtClean="0"/>
              <a:t>fast</a:t>
            </a:r>
            <a:r>
              <a:rPr lang="fi-FI" dirty="0" smtClean="0"/>
              <a:t> </a:t>
            </a:r>
            <a:r>
              <a:rPr lang="fi-FI" dirty="0" err="1" smtClean="0"/>
              <a:t>vid</a:t>
            </a:r>
            <a:r>
              <a:rPr lang="fi-FI" dirty="0" smtClean="0"/>
              <a:t> </a:t>
            </a:r>
            <a:r>
              <a:rPr lang="fi-FI" dirty="0" err="1" smtClean="0"/>
              <a:t>personen</a:t>
            </a:r>
            <a:r>
              <a:rPr lang="fi-FI" dirty="0" smtClean="0"/>
              <a:t>). </a:t>
            </a:r>
            <a:r>
              <a:rPr lang="fi-FI" dirty="0" err="1" smtClean="0"/>
              <a:t>Detta</a:t>
            </a:r>
            <a:r>
              <a:rPr lang="fi-FI" dirty="0" smtClean="0"/>
              <a:t> </a:t>
            </a:r>
            <a:r>
              <a:rPr lang="fi-FI" dirty="0" err="1" smtClean="0"/>
              <a:t>gäller</a:t>
            </a:r>
            <a:r>
              <a:rPr lang="fi-FI" dirty="0" smtClean="0"/>
              <a:t> personalen </a:t>
            </a:r>
            <a:r>
              <a:rPr lang="fi-FI" dirty="0" err="1" smtClean="0"/>
              <a:t>vid</a:t>
            </a:r>
            <a:r>
              <a:rPr lang="fi-FI" dirty="0" smtClean="0"/>
              <a:t> </a:t>
            </a:r>
            <a:r>
              <a:rPr lang="fi-FI" dirty="0" err="1" smtClean="0"/>
              <a:t>Navigatorn</a:t>
            </a:r>
            <a:r>
              <a:rPr lang="fi-FI" dirty="0" smtClean="0"/>
              <a:t> + de </a:t>
            </a:r>
            <a:r>
              <a:rPr lang="fi-FI" dirty="0"/>
              <a:t>"</a:t>
            </a:r>
            <a:r>
              <a:rPr lang="fi-FI" dirty="0" err="1"/>
              <a:t>öronmärkta</a:t>
            </a:r>
            <a:r>
              <a:rPr lang="fi-FI" dirty="0"/>
              <a:t>" </a:t>
            </a:r>
            <a:r>
              <a:rPr lang="fi-FI" dirty="0" err="1"/>
              <a:t>svenskspråkiga</a:t>
            </a:r>
            <a:r>
              <a:rPr lang="fi-FI" dirty="0"/>
              <a:t> Navigator-</a:t>
            </a:r>
            <a:r>
              <a:rPr lang="fi-FI" dirty="0" err="1"/>
              <a:t>kontaktpersoner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tillsammans</a:t>
            </a:r>
            <a:r>
              <a:rPr lang="fi-FI" dirty="0"/>
              <a:t> </a:t>
            </a:r>
            <a:r>
              <a:rPr lang="fi-FI" dirty="0" err="1"/>
              <a:t>bildar</a:t>
            </a:r>
            <a:r>
              <a:rPr lang="fi-FI" dirty="0"/>
              <a:t> ett </a:t>
            </a:r>
            <a:r>
              <a:rPr lang="fi-FI" dirty="0" err="1"/>
              <a:t>sektoröverskridande</a:t>
            </a:r>
            <a:r>
              <a:rPr lang="fi-FI" dirty="0"/>
              <a:t>, </a:t>
            </a:r>
            <a:r>
              <a:rPr lang="fi-FI" dirty="0" err="1" smtClean="0"/>
              <a:t>multiprofessionellt</a:t>
            </a:r>
            <a:r>
              <a:rPr lang="fi-FI" dirty="0" smtClean="0"/>
              <a:t> </a:t>
            </a:r>
            <a:r>
              <a:rPr lang="fi-FI" dirty="0"/>
              <a:t>team</a:t>
            </a:r>
            <a:r>
              <a:rPr lang="fi-FI" dirty="0" smtClean="0"/>
              <a:t>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8886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Workshopresultat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graphicFrame>
        <p:nvGraphicFramePr>
          <p:cNvPr id="4" name="Kaaviokuva 3"/>
          <p:cNvGraphicFramePr/>
          <p:nvPr>
            <p:extLst>
              <p:ext uri="{D42A27DB-BD31-4B8C-83A1-F6EECF244321}">
                <p14:modId xmlns:p14="http://schemas.microsoft.com/office/powerpoint/2010/main" val="3808389275"/>
              </p:ext>
            </p:extLst>
          </p:nvPr>
        </p:nvGraphicFramePr>
        <p:xfrm>
          <a:off x="1910702" y="1102222"/>
          <a:ext cx="7000033" cy="48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4082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Workshop – </a:t>
            </a:r>
            <a:r>
              <a:rPr lang="fi-FI" dirty="0" err="1" smtClean="0"/>
              <a:t>Grupp</a:t>
            </a:r>
            <a:r>
              <a:rPr lang="fi-FI" dirty="0" smtClean="0"/>
              <a:t> 2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066346"/>
            <a:ext cx="11234738" cy="4979988"/>
          </a:xfrm>
        </p:spPr>
        <p:txBody>
          <a:bodyPr/>
          <a:lstStyle/>
          <a:p>
            <a:pPr marL="0" indent="0">
              <a:buNone/>
            </a:pPr>
            <a:r>
              <a:rPr lang="fi-FI" sz="2400" b="1" dirty="0" err="1" smtClean="0"/>
              <a:t>Grupp</a:t>
            </a:r>
            <a:r>
              <a:rPr lang="fi-FI" sz="2400" b="1" dirty="0" smtClean="0"/>
              <a:t> 2) </a:t>
            </a:r>
            <a:r>
              <a:rPr lang="fi-FI" sz="2400" b="1" dirty="0" err="1" smtClean="0"/>
              <a:t>Utfall</a:t>
            </a:r>
            <a:r>
              <a:rPr lang="fi-FI" sz="2400" b="1" dirty="0" smtClean="0"/>
              <a:t> 2.1. </a:t>
            </a:r>
            <a:r>
              <a:rPr lang="fi-FI" sz="2400" dirty="0"/>
              <a:t>En </a:t>
            </a:r>
            <a:r>
              <a:rPr lang="fi-FI" sz="2400" dirty="0" err="1"/>
              <a:t>processbeskrivning</a:t>
            </a:r>
            <a:r>
              <a:rPr lang="fi-FI" sz="2400" dirty="0"/>
              <a:t> </a:t>
            </a:r>
            <a:r>
              <a:rPr lang="fi-FI" sz="2400" dirty="0" err="1"/>
              <a:t>över</a:t>
            </a:r>
            <a:r>
              <a:rPr lang="fi-FI" sz="2400" dirty="0"/>
              <a:t> </a:t>
            </a:r>
            <a:r>
              <a:rPr lang="fi-FI" sz="2400" dirty="0" err="1"/>
              <a:t>hur</a:t>
            </a:r>
            <a:r>
              <a:rPr lang="fi-FI" sz="2400" dirty="0"/>
              <a:t> Navigator-</a:t>
            </a:r>
            <a:r>
              <a:rPr lang="fi-FI" sz="2400" dirty="0" err="1"/>
              <a:t>nätverket</a:t>
            </a:r>
            <a:r>
              <a:rPr lang="fi-FI" sz="2400" dirty="0"/>
              <a:t> </a:t>
            </a:r>
            <a:r>
              <a:rPr lang="fi-FI" sz="2400" dirty="0" err="1"/>
              <a:t>fungerar</a:t>
            </a:r>
            <a:r>
              <a:rPr lang="fi-FI" sz="2400" dirty="0"/>
              <a:t> </a:t>
            </a:r>
            <a:r>
              <a:rPr lang="fi-FI" sz="2400" dirty="0" err="1"/>
              <a:t>på</a:t>
            </a:r>
            <a:r>
              <a:rPr lang="fi-FI" sz="2400" dirty="0"/>
              <a:t> </a:t>
            </a:r>
            <a:r>
              <a:rPr lang="fi-FI" sz="2400" dirty="0" err="1"/>
              <a:t>svenska</a:t>
            </a:r>
            <a:r>
              <a:rPr lang="fi-FI" sz="2400" dirty="0"/>
              <a:t> </a:t>
            </a:r>
            <a:r>
              <a:rPr lang="fi-FI" sz="2400" dirty="0" err="1"/>
              <a:t>samt</a:t>
            </a:r>
            <a:r>
              <a:rPr lang="fi-FI" sz="2400" dirty="0"/>
              <a:t> </a:t>
            </a:r>
            <a:r>
              <a:rPr lang="fi-FI" sz="2400" dirty="0" err="1"/>
              <a:t>hur</a:t>
            </a:r>
            <a:r>
              <a:rPr lang="fi-FI" sz="2400" dirty="0"/>
              <a:t> </a:t>
            </a:r>
            <a:r>
              <a:rPr lang="fi-FI" sz="2400" dirty="0" err="1"/>
              <a:t>svenskspråkiga</a:t>
            </a:r>
            <a:r>
              <a:rPr lang="fi-FI" sz="2400" dirty="0"/>
              <a:t> </a:t>
            </a:r>
            <a:r>
              <a:rPr lang="fi-FI" sz="2400" dirty="0" err="1"/>
              <a:t>unga</a:t>
            </a:r>
            <a:r>
              <a:rPr lang="fi-FI" sz="2400" dirty="0"/>
              <a:t> </a:t>
            </a:r>
            <a:r>
              <a:rPr lang="fi-FI" sz="2400" dirty="0" err="1"/>
              <a:t>får</a:t>
            </a:r>
            <a:r>
              <a:rPr lang="fi-FI" sz="2400" dirty="0"/>
              <a:t> </a:t>
            </a:r>
            <a:r>
              <a:rPr lang="fi-FI" sz="2400" dirty="0" err="1"/>
              <a:t>service</a:t>
            </a:r>
            <a:r>
              <a:rPr lang="fi-FI" sz="2400" dirty="0"/>
              <a:t> </a:t>
            </a:r>
            <a:r>
              <a:rPr lang="fi-FI" sz="2400" dirty="0" err="1"/>
              <a:t>med</a:t>
            </a:r>
            <a:r>
              <a:rPr lang="fi-FI" sz="2400" dirty="0"/>
              <a:t> </a:t>
            </a:r>
            <a:r>
              <a:rPr lang="fi-FI" sz="2400" dirty="0" err="1"/>
              <a:t>principen</a:t>
            </a:r>
            <a:r>
              <a:rPr lang="fi-FI" sz="2400" dirty="0"/>
              <a:t> ”</a:t>
            </a:r>
            <a:r>
              <a:rPr lang="fi-FI" sz="2400" dirty="0" err="1"/>
              <a:t>service</a:t>
            </a:r>
            <a:r>
              <a:rPr lang="fi-FI" sz="2400" dirty="0"/>
              <a:t> </a:t>
            </a:r>
            <a:r>
              <a:rPr lang="fi-FI" sz="2400" dirty="0" err="1"/>
              <a:t>från</a:t>
            </a:r>
            <a:r>
              <a:rPr lang="fi-FI" sz="2400" dirty="0"/>
              <a:t> en </a:t>
            </a:r>
            <a:r>
              <a:rPr lang="fi-FI" sz="2400" dirty="0" err="1"/>
              <a:t>lucka</a:t>
            </a:r>
            <a:r>
              <a:rPr lang="fi-FI" sz="2400" dirty="0"/>
              <a:t>”.</a:t>
            </a:r>
          </a:p>
          <a:p>
            <a:pPr marL="0" indent="0">
              <a:buNone/>
            </a:pPr>
            <a:endParaRPr lang="fi-FI" sz="2400" b="1" dirty="0"/>
          </a:p>
          <a:p>
            <a:pPr marL="0" indent="0">
              <a:buNone/>
            </a:pPr>
            <a:r>
              <a:rPr lang="fi-FI" sz="2400" b="1" dirty="0" err="1" smtClean="0"/>
              <a:t>Diskussionsfrågor</a:t>
            </a:r>
            <a:r>
              <a:rPr lang="fi-FI" sz="2400" b="1" dirty="0" smtClean="0"/>
              <a:t> </a:t>
            </a:r>
          </a:p>
          <a:p>
            <a:pPr marL="0" indent="0">
              <a:buNone/>
            </a:pPr>
            <a:endParaRPr lang="fi-FI" sz="2400" b="1" dirty="0"/>
          </a:p>
          <a:p>
            <a:r>
              <a:rPr lang="fi-FI" sz="2400" dirty="0" err="1" smtClean="0"/>
              <a:t>Vad</a:t>
            </a:r>
            <a:r>
              <a:rPr lang="fi-FI" sz="2400" dirty="0" smtClean="0"/>
              <a:t> </a:t>
            </a:r>
            <a:r>
              <a:rPr lang="fi-FI" sz="2400" dirty="0" err="1" smtClean="0"/>
              <a:t>är</a:t>
            </a:r>
            <a:r>
              <a:rPr lang="fi-FI" sz="2400" dirty="0" smtClean="0"/>
              <a:t> </a:t>
            </a:r>
            <a:r>
              <a:rPr lang="fi-FI" sz="2400" dirty="0" err="1" smtClean="0"/>
              <a:t>syftet</a:t>
            </a:r>
            <a:r>
              <a:rPr lang="fi-FI" sz="2400" dirty="0" smtClean="0"/>
              <a:t> </a:t>
            </a:r>
            <a:r>
              <a:rPr lang="fi-FI" sz="2400" dirty="0" err="1" smtClean="0"/>
              <a:t>och</a:t>
            </a:r>
            <a:r>
              <a:rPr lang="fi-FI" sz="2400" dirty="0" smtClean="0"/>
              <a:t> </a:t>
            </a:r>
            <a:r>
              <a:rPr lang="fi-FI" sz="2400" dirty="0" err="1" smtClean="0"/>
              <a:t>målsättningen</a:t>
            </a:r>
            <a:r>
              <a:rPr lang="fi-FI" sz="2400" dirty="0" smtClean="0"/>
              <a:t> </a:t>
            </a:r>
            <a:r>
              <a:rPr lang="fi-FI" sz="2400" dirty="0" err="1" smtClean="0"/>
              <a:t>med</a:t>
            </a:r>
            <a:r>
              <a:rPr lang="fi-FI" sz="2400" dirty="0" smtClean="0"/>
              <a:t> </a:t>
            </a:r>
            <a:r>
              <a:rPr lang="fi-FI" sz="2400" dirty="0" err="1" smtClean="0"/>
              <a:t>denna</a:t>
            </a:r>
            <a:r>
              <a:rPr lang="fi-FI" sz="2400" dirty="0" smtClean="0"/>
              <a:t> </a:t>
            </a:r>
            <a:r>
              <a:rPr lang="fi-FI" sz="2400" dirty="0" err="1" smtClean="0"/>
              <a:t>produkt</a:t>
            </a:r>
            <a:r>
              <a:rPr lang="fi-FI" sz="2400" dirty="0" smtClean="0"/>
              <a:t>?</a:t>
            </a:r>
          </a:p>
          <a:p>
            <a:r>
              <a:rPr lang="fi-FI" sz="2400" dirty="0"/>
              <a:t>Rita/</a:t>
            </a:r>
            <a:r>
              <a:rPr lang="fi-FI" sz="2400" dirty="0" err="1"/>
              <a:t>skissa</a:t>
            </a:r>
            <a:r>
              <a:rPr lang="fi-FI" sz="2400" dirty="0"/>
              <a:t>/</a:t>
            </a:r>
            <a:r>
              <a:rPr lang="fi-FI" sz="2400" dirty="0" err="1"/>
              <a:t>visualisera</a:t>
            </a:r>
            <a:r>
              <a:rPr lang="fi-FI" sz="2400" dirty="0"/>
              <a:t> </a:t>
            </a:r>
            <a:r>
              <a:rPr lang="fi-FI" sz="2400" dirty="0" err="1"/>
              <a:t>produkten</a:t>
            </a:r>
            <a:endParaRPr lang="fi-FI" sz="2400" dirty="0"/>
          </a:p>
          <a:p>
            <a:r>
              <a:rPr lang="fi-FI" sz="2400" dirty="0" err="1" smtClean="0"/>
              <a:t>Hur</a:t>
            </a:r>
            <a:r>
              <a:rPr lang="fi-FI" sz="2400" dirty="0" smtClean="0"/>
              <a:t> </a:t>
            </a:r>
            <a:r>
              <a:rPr lang="fi-FI" sz="2400" dirty="0" err="1"/>
              <a:t>kan</a:t>
            </a:r>
            <a:r>
              <a:rPr lang="fi-FI" sz="2400" dirty="0"/>
              <a:t> du </a:t>
            </a:r>
            <a:r>
              <a:rPr lang="fi-FI" sz="2400" dirty="0" err="1"/>
              <a:t>och</a:t>
            </a:r>
            <a:r>
              <a:rPr lang="fi-FI" sz="2400" dirty="0"/>
              <a:t> </a:t>
            </a:r>
            <a:r>
              <a:rPr lang="fi-FI" sz="2400" dirty="0" err="1"/>
              <a:t>din</a:t>
            </a:r>
            <a:r>
              <a:rPr lang="fi-FI" sz="2400" dirty="0"/>
              <a:t> </a:t>
            </a:r>
            <a:r>
              <a:rPr lang="fi-FI" sz="2400" dirty="0" err="1"/>
              <a:t>organisation</a:t>
            </a:r>
            <a:r>
              <a:rPr lang="fi-FI" sz="2400" dirty="0"/>
              <a:t> </a:t>
            </a:r>
            <a:r>
              <a:rPr lang="fi-FI" sz="2400" dirty="0" err="1"/>
              <a:t>bidra</a:t>
            </a:r>
            <a:r>
              <a:rPr lang="fi-FI" sz="2400" dirty="0"/>
              <a:t> </a:t>
            </a:r>
            <a:r>
              <a:rPr lang="fi-FI" sz="2400" dirty="0" err="1"/>
              <a:t>till</a:t>
            </a:r>
            <a:r>
              <a:rPr lang="fi-FI" sz="2400" dirty="0"/>
              <a:t> </a:t>
            </a:r>
            <a:r>
              <a:rPr lang="fi-FI" sz="2400" dirty="0" err="1"/>
              <a:t>denna</a:t>
            </a:r>
            <a:r>
              <a:rPr lang="fi-FI" sz="2400" dirty="0"/>
              <a:t> </a:t>
            </a:r>
            <a:r>
              <a:rPr lang="fi-FI" sz="2400" dirty="0" err="1"/>
              <a:t>produkt</a:t>
            </a:r>
            <a:r>
              <a:rPr lang="fi-FI" sz="2400" dirty="0"/>
              <a:t>?</a:t>
            </a:r>
          </a:p>
          <a:p>
            <a:r>
              <a:rPr lang="fi-FI" sz="2400" dirty="0" err="1" smtClean="0"/>
              <a:t>Vad</a:t>
            </a:r>
            <a:r>
              <a:rPr lang="fi-FI" sz="2400" dirty="0" smtClean="0"/>
              <a:t> </a:t>
            </a:r>
            <a:r>
              <a:rPr lang="fi-FI" sz="2400" dirty="0" err="1"/>
              <a:t>krävs</a:t>
            </a:r>
            <a:r>
              <a:rPr lang="fi-FI" sz="2400" dirty="0"/>
              <a:t> för </a:t>
            </a:r>
            <a:r>
              <a:rPr lang="fi-FI" sz="2400" dirty="0" err="1"/>
              <a:t>att</a:t>
            </a:r>
            <a:r>
              <a:rPr lang="fi-FI" sz="2400" dirty="0"/>
              <a:t> </a:t>
            </a:r>
            <a:r>
              <a:rPr lang="fi-FI" sz="2400" dirty="0" err="1"/>
              <a:t>förverkliga</a:t>
            </a:r>
            <a:r>
              <a:rPr lang="fi-FI" sz="2400" dirty="0"/>
              <a:t> </a:t>
            </a:r>
            <a:r>
              <a:rPr lang="fi-FI" sz="2400" dirty="0" err="1" smtClean="0"/>
              <a:t>produkten</a:t>
            </a:r>
            <a:r>
              <a:rPr lang="fi-FI" sz="2400" dirty="0" smtClean="0"/>
              <a:t> </a:t>
            </a:r>
            <a:r>
              <a:rPr lang="fi-FI" sz="2400" dirty="0" err="1" smtClean="0"/>
              <a:t>och</a:t>
            </a:r>
            <a:r>
              <a:rPr lang="fi-FI" sz="2400" dirty="0" smtClean="0"/>
              <a:t> </a:t>
            </a:r>
            <a:r>
              <a:rPr lang="fi-FI" sz="2400" dirty="0" err="1"/>
              <a:t>använda</a:t>
            </a:r>
            <a:r>
              <a:rPr lang="fi-FI" sz="2400" dirty="0"/>
              <a:t> </a:t>
            </a:r>
            <a:r>
              <a:rPr lang="fi-FI" sz="2400" dirty="0" err="1" smtClean="0"/>
              <a:t>den</a:t>
            </a:r>
            <a:r>
              <a:rPr lang="fi-FI" sz="2400" dirty="0" smtClean="0"/>
              <a:t> </a:t>
            </a:r>
            <a:r>
              <a:rPr lang="fi-FI" sz="2400" dirty="0"/>
              <a:t>i </a:t>
            </a:r>
            <a:r>
              <a:rPr lang="fi-FI" sz="2400" dirty="0" err="1"/>
              <a:t>praktiken</a:t>
            </a:r>
            <a:r>
              <a:rPr lang="fi-FI" sz="2400" dirty="0"/>
              <a:t>? </a:t>
            </a:r>
            <a:endParaRPr lang="fi-FI" sz="2400" dirty="0" smtClean="0"/>
          </a:p>
          <a:p>
            <a:r>
              <a:rPr lang="fi-FI" sz="2400" dirty="0" err="1" smtClean="0"/>
              <a:t>Hur</a:t>
            </a:r>
            <a:r>
              <a:rPr lang="fi-FI" sz="2400" dirty="0" smtClean="0"/>
              <a:t> </a:t>
            </a:r>
            <a:r>
              <a:rPr lang="fi-FI" sz="2400" dirty="0" err="1" smtClean="0"/>
              <a:t>behöver</a:t>
            </a:r>
            <a:r>
              <a:rPr lang="fi-FI" sz="2400" dirty="0" smtClean="0"/>
              <a:t> </a:t>
            </a:r>
            <a:r>
              <a:rPr lang="fi-FI" sz="2400" dirty="0" err="1" smtClean="0"/>
              <a:t>chefsnivån</a:t>
            </a:r>
            <a:r>
              <a:rPr lang="fi-FI" sz="2400" dirty="0" smtClean="0"/>
              <a:t> </a:t>
            </a:r>
            <a:r>
              <a:rPr lang="fi-FI" sz="2400" dirty="0" err="1" smtClean="0"/>
              <a:t>förankras</a:t>
            </a:r>
            <a:r>
              <a:rPr lang="fi-FI" sz="2400" dirty="0" smtClean="0"/>
              <a:t> i </a:t>
            </a:r>
            <a:r>
              <a:rPr lang="fi-FI" sz="2400" dirty="0" err="1" smtClean="0"/>
              <a:t>skapandet</a:t>
            </a:r>
            <a:r>
              <a:rPr lang="fi-FI" sz="2400" dirty="0" smtClean="0"/>
              <a:t> </a:t>
            </a:r>
            <a:r>
              <a:rPr lang="fi-FI" sz="2400" dirty="0" err="1" smtClean="0"/>
              <a:t>och</a:t>
            </a:r>
            <a:r>
              <a:rPr lang="fi-FI" sz="2400" dirty="0" smtClean="0"/>
              <a:t> </a:t>
            </a:r>
            <a:r>
              <a:rPr lang="fi-FI" sz="2400" dirty="0" err="1" smtClean="0"/>
              <a:t>tillämpning</a:t>
            </a:r>
            <a:r>
              <a:rPr lang="fi-FI" sz="2400" dirty="0" smtClean="0"/>
              <a:t> av </a:t>
            </a:r>
            <a:r>
              <a:rPr lang="fi-FI" sz="2400" dirty="0" err="1" smtClean="0"/>
              <a:t>produkten</a:t>
            </a:r>
            <a:r>
              <a:rPr lang="fi-FI" sz="2400" dirty="0" smtClean="0"/>
              <a:t>? </a:t>
            </a:r>
          </a:p>
          <a:p>
            <a:pPr marL="0" indent="0">
              <a:buNone/>
            </a:pPr>
            <a:endParaRPr lang="fi-FI" sz="2400" dirty="0"/>
          </a:p>
          <a:p>
            <a:pPr marL="0" indent="0">
              <a:buNone/>
            </a:pPr>
            <a:r>
              <a:rPr lang="fi-FI" sz="2400" b="1" dirty="0" err="1"/>
              <a:t>Skriv</a:t>
            </a:r>
            <a:r>
              <a:rPr lang="fi-FI" sz="2400" b="1" dirty="0"/>
              <a:t>/</a:t>
            </a:r>
            <a:r>
              <a:rPr lang="fi-FI" sz="2400" b="1" dirty="0" err="1"/>
              <a:t>skissa</a:t>
            </a:r>
            <a:r>
              <a:rPr lang="fi-FI" sz="2400" b="1" dirty="0"/>
              <a:t> </a:t>
            </a:r>
            <a:r>
              <a:rPr lang="fi-FI" sz="2400" b="1" dirty="0" err="1"/>
              <a:t>gruppens</a:t>
            </a:r>
            <a:r>
              <a:rPr lang="fi-FI" sz="2400" b="1" dirty="0"/>
              <a:t> </a:t>
            </a:r>
            <a:r>
              <a:rPr lang="fi-FI" sz="2400" b="1" dirty="0" err="1"/>
              <a:t>diskussion</a:t>
            </a:r>
            <a:r>
              <a:rPr lang="fi-FI" sz="2400" b="1" dirty="0"/>
              <a:t> </a:t>
            </a:r>
            <a:r>
              <a:rPr lang="fi-FI" sz="2400" b="1" dirty="0" err="1"/>
              <a:t>på</a:t>
            </a:r>
            <a:r>
              <a:rPr lang="fi-FI" sz="2400" b="1" dirty="0"/>
              <a:t> </a:t>
            </a:r>
            <a:r>
              <a:rPr lang="fi-FI" sz="2400" b="1" dirty="0" err="1"/>
              <a:t>flap-papper</a:t>
            </a:r>
            <a:r>
              <a:rPr lang="fi-FI" sz="2400" b="1" dirty="0"/>
              <a:t>.</a:t>
            </a:r>
          </a:p>
          <a:p>
            <a:pPr marL="0" indent="0">
              <a:buNone/>
            </a:pPr>
            <a:r>
              <a:rPr lang="fi-FI" sz="2400" b="1" dirty="0" err="1"/>
              <a:t>Sammanfatta</a:t>
            </a:r>
            <a:r>
              <a:rPr lang="fi-FI" sz="2400" b="1" dirty="0"/>
              <a:t> </a:t>
            </a:r>
            <a:r>
              <a:rPr lang="fi-FI" sz="2400" b="1" dirty="0" err="1"/>
              <a:t>kort</a:t>
            </a:r>
            <a:r>
              <a:rPr lang="fi-FI" sz="2400" b="1" dirty="0"/>
              <a:t> </a:t>
            </a:r>
            <a:r>
              <a:rPr lang="fi-FI" sz="2400" b="1" dirty="0" err="1"/>
              <a:t>till</a:t>
            </a:r>
            <a:r>
              <a:rPr lang="fi-FI" sz="2400" b="1" dirty="0"/>
              <a:t> </a:t>
            </a:r>
            <a:r>
              <a:rPr lang="fi-FI" sz="2400" b="1" dirty="0" err="1"/>
              <a:t>resten</a:t>
            </a:r>
            <a:r>
              <a:rPr lang="fi-FI" sz="2400" b="1" dirty="0"/>
              <a:t> av </a:t>
            </a:r>
            <a:r>
              <a:rPr lang="fi-FI" sz="2400" b="1" dirty="0" err="1"/>
              <a:t>nätverket</a:t>
            </a:r>
            <a:r>
              <a:rPr lang="fi-FI" sz="2400" b="1" dirty="0"/>
              <a:t>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6153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Workshopresultat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1800" b="1" dirty="0" err="1"/>
              <a:t>Nuläge</a:t>
            </a:r>
            <a:r>
              <a:rPr lang="fi-FI" sz="1800" b="1" dirty="0"/>
              <a:t>:</a:t>
            </a:r>
            <a:r>
              <a:rPr lang="fi-FI" sz="1800" dirty="0"/>
              <a:t> </a:t>
            </a:r>
            <a:r>
              <a:rPr lang="fi-FI" sz="1800" dirty="0" err="1"/>
              <a:t>faller</a:t>
            </a:r>
            <a:r>
              <a:rPr lang="fi-FI" sz="1800" dirty="0"/>
              <a:t> </a:t>
            </a:r>
            <a:r>
              <a:rPr lang="fi-FI" sz="1800" dirty="0" err="1"/>
              <a:t>på</a:t>
            </a:r>
            <a:r>
              <a:rPr lang="fi-FI" sz="1800" dirty="0"/>
              <a:t> </a:t>
            </a:r>
            <a:r>
              <a:rPr lang="fi-FI" sz="1800" dirty="0" err="1"/>
              <a:t>den</a:t>
            </a:r>
            <a:r>
              <a:rPr lang="fi-FI" sz="1800" dirty="0"/>
              <a:t> </a:t>
            </a:r>
            <a:r>
              <a:rPr lang="fi-FI" sz="1800" dirty="0" err="1"/>
              <a:t>enskilda</a:t>
            </a:r>
            <a:r>
              <a:rPr lang="fi-FI" sz="1800" dirty="0"/>
              <a:t> </a:t>
            </a:r>
            <a:r>
              <a:rPr lang="fi-FI" sz="1800" dirty="0" err="1"/>
              <a:t>arbetstagaren</a:t>
            </a:r>
            <a:r>
              <a:rPr lang="fi-FI" sz="1800" dirty="0"/>
              <a:t> </a:t>
            </a:r>
            <a:r>
              <a:rPr lang="fi-FI" sz="1800" dirty="0" err="1"/>
              <a:t>att</a:t>
            </a:r>
            <a:r>
              <a:rPr lang="fi-FI" sz="1800" dirty="0"/>
              <a:t> </a:t>
            </a:r>
            <a:r>
              <a:rPr lang="fi-FI" sz="1800" dirty="0" err="1"/>
              <a:t>ta</a:t>
            </a:r>
            <a:r>
              <a:rPr lang="fi-FI" sz="1800" dirty="0"/>
              <a:t> </a:t>
            </a:r>
            <a:r>
              <a:rPr lang="fi-FI" sz="1800" dirty="0" err="1"/>
              <a:t>initiativ</a:t>
            </a:r>
            <a:r>
              <a:rPr lang="fi-FI" sz="1800" dirty="0"/>
              <a:t> </a:t>
            </a:r>
            <a:r>
              <a:rPr lang="fi-FI" sz="1800" dirty="0" err="1"/>
              <a:t>till</a:t>
            </a:r>
            <a:r>
              <a:rPr lang="fi-FI" sz="1800" dirty="0"/>
              <a:t> </a:t>
            </a:r>
            <a:r>
              <a:rPr lang="fi-FI" sz="1800" dirty="0" err="1"/>
              <a:t>att</a:t>
            </a:r>
            <a:r>
              <a:rPr lang="fi-FI" sz="1800" dirty="0"/>
              <a:t> </a:t>
            </a:r>
            <a:r>
              <a:rPr lang="fi-FI" sz="1800" dirty="0" err="1"/>
              <a:t>utveckla</a:t>
            </a:r>
            <a:r>
              <a:rPr lang="fi-FI" sz="1800" dirty="0"/>
              <a:t> </a:t>
            </a:r>
            <a:r>
              <a:rPr lang="fi-FI" sz="1800" dirty="0" err="1"/>
              <a:t>svenskspråkiga</a:t>
            </a:r>
            <a:r>
              <a:rPr lang="fi-FI" sz="1800" dirty="0"/>
              <a:t> </a:t>
            </a:r>
            <a:r>
              <a:rPr lang="fi-FI" sz="1800" dirty="0" err="1"/>
              <a:t>nätverk</a:t>
            </a:r>
            <a:r>
              <a:rPr lang="fi-FI" sz="1800" dirty="0"/>
              <a:t> =&gt; </a:t>
            </a:r>
            <a:r>
              <a:rPr lang="fi-FI" sz="1800" dirty="0" err="1"/>
              <a:t>detta</a:t>
            </a:r>
            <a:r>
              <a:rPr lang="fi-FI" sz="1800" dirty="0"/>
              <a:t> </a:t>
            </a:r>
            <a:r>
              <a:rPr lang="fi-FI" sz="1800" dirty="0" err="1"/>
              <a:t>initiativ</a:t>
            </a:r>
            <a:r>
              <a:rPr lang="fi-FI" sz="1800" dirty="0"/>
              <a:t> </a:t>
            </a:r>
            <a:r>
              <a:rPr lang="fi-FI" sz="1800" dirty="0" err="1"/>
              <a:t>borde</a:t>
            </a:r>
            <a:r>
              <a:rPr lang="fi-FI" sz="1800" dirty="0"/>
              <a:t> </a:t>
            </a:r>
            <a:r>
              <a:rPr lang="fi-FI" sz="1800" dirty="0" err="1"/>
              <a:t>finnas</a:t>
            </a:r>
            <a:r>
              <a:rPr lang="fi-FI" sz="1800" dirty="0"/>
              <a:t> </a:t>
            </a:r>
            <a:r>
              <a:rPr lang="fi-FI" sz="1800" dirty="0" err="1"/>
              <a:t>på</a:t>
            </a:r>
            <a:r>
              <a:rPr lang="fi-FI" sz="1800" dirty="0"/>
              <a:t> </a:t>
            </a:r>
            <a:r>
              <a:rPr lang="fi-FI" sz="1800" dirty="0" err="1"/>
              <a:t>chefsnivå</a:t>
            </a:r>
            <a:r>
              <a:rPr lang="fi-FI" sz="1800" dirty="0" smtClean="0"/>
              <a:t>.</a:t>
            </a:r>
          </a:p>
          <a:p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svenskspråkiga</a:t>
            </a:r>
            <a:r>
              <a:rPr lang="fi-FI" sz="1800" dirty="0" smtClean="0"/>
              <a:t> </a:t>
            </a:r>
            <a:r>
              <a:rPr lang="fi-FI" sz="1800" dirty="0" err="1" smtClean="0"/>
              <a:t>ska</a:t>
            </a:r>
            <a:r>
              <a:rPr lang="fi-FI" sz="1800" dirty="0" smtClean="0"/>
              <a:t> </a:t>
            </a:r>
            <a:r>
              <a:rPr lang="fi-FI" sz="1800" dirty="0" err="1" smtClean="0"/>
              <a:t>få</a:t>
            </a:r>
            <a:r>
              <a:rPr lang="fi-FI" sz="1800" dirty="0" smtClean="0"/>
              <a:t> </a:t>
            </a:r>
            <a:r>
              <a:rPr lang="fi-FI" sz="1800" dirty="0" err="1" smtClean="0"/>
              <a:t>ta</a:t>
            </a:r>
            <a:r>
              <a:rPr lang="fi-FI" sz="1800" dirty="0" smtClean="0"/>
              <a:t> del av </a:t>
            </a:r>
            <a:r>
              <a:rPr lang="fi-FI" sz="1800" dirty="0" err="1" smtClean="0"/>
              <a:t>lågtröskelservice</a:t>
            </a:r>
            <a:r>
              <a:rPr lang="fi-FI" sz="1800" dirty="0" smtClean="0"/>
              <a:t> </a:t>
            </a:r>
            <a:r>
              <a:rPr lang="fi-FI" sz="1800" dirty="0" err="1" smtClean="0"/>
              <a:t>precis</a:t>
            </a:r>
            <a:r>
              <a:rPr lang="fi-FI" sz="1800" dirty="0" smtClean="0"/>
              <a:t> </a:t>
            </a:r>
            <a:r>
              <a:rPr lang="fi-FI" sz="1800" dirty="0" err="1" smtClean="0"/>
              <a:t>som</a:t>
            </a:r>
            <a:r>
              <a:rPr lang="fi-FI" sz="1800" dirty="0" smtClean="0"/>
              <a:t> </a:t>
            </a:r>
            <a:r>
              <a:rPr lang="fi-FI" sz="1800" dirty="0" err="1" smtClean="0"/>
              <a:t>finskspråkiga</a:t>
            </a:r>
            <a:r>
              <a:rPr lang="fi-FI" sz="1800" dirty="0" smtClean="0"/>
              <a:t> =&gt; </a:t>
            </a:r>
            <a:r>
              <a:rPr lang="fi-FI" sz="1800" dirty="0" err="1" smtClean="0"/>
              <a:t>bemötande</a:t>
            </a:r>
            <a:r>
              <a:rPr lang="fi-FI" sz="1800" dirty="0" smtClean="0"/>
              <a:t> </a:t>
            </a:r>
            <a:r>
              <a:rPr lang="fi-FI" sz="1800" dirty="0" err="1" smtClean="0"/>
              <a:t>på</a:t>
            </a:r>
            <a:r>
              <a:rPr lang="fi-FI" sz="1800" dirty="0" smtClean="0"/>
              <a:t> </a:t>
            </a:r>
            <a:r>
              <a:rPr lang="fi-FI" sz="1800" dirty="0" err="1" smtClean="0"/>
              <a:t>svenska</a:t>
            </a:r>
            <a:r>
              <a:rPr lang="fi-FI" sz="1800" dirty="0" smtClean="0"/>
              <a:t> =&gt;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minska</a:t>
            </a:r>
            <a:r>
              <a:rPr lang="fi-FI" sz="1800" dirty="0" smtClean="0"/>
              <a:t> </a:t>
            </a:r>
            <a:r>
              <a:rPr lang="fi-FI" sz="1800" dirty="0" err="1" smtClean="0"/>
              <a:t>osäkerhet</a:t>
            </a:r>
            <a:r>
              <a:rPr lang="fi-FI" sz="1800" dirty="0" smtClean="0"/>
              <a:t> </a:t>
            </a:r>
            <a:r>
              <a:rPr lang="fi-FI" sz="1800" dirty="0" err="1" smtClean="0"/>
              <a:t>kring</a:t>
            </a:r>
            <a:r>
              <a:rPr lang="fi-FI" sz="1800" dirty="0" smtClean="0"/>
              <a:t> </a:t>
            </a:r>
            <a:r>
              <a:rPr lang="fi-FI" sz="1800" dirty="0" err="1" smtClean="0"/>
              <a:t>svenskspråkig</a:t>
            </a:r>
            <a:r>
              <a:rPr lang="fi-FI" sz="1800" dirty="0" smtClean="0"/>
              <a:t> </a:t>
            </a:r>
            <a:r>
              <a:rPr lang="fi-FI" sz="1800" dirty="0" err="1" smtClean="0"/>
              <a:t>service</a:t>
            </a:r>
            <a:r>
              <a:rPr lang="fi-FI" sz="1800" dirty="0" smtClean="0"/>
              <a:t>.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err="1"/>
              <a:t>Chefer</a:t>
            </a:r>
            <a:r>
              <a:rPr lang="fi-FI" sz="1800" dirty="0"/>
              <a:t> </a:t>
            </a:r>
            <a:r>
              <a:rPr lang="fi-FI" sz="1800" dirty="0" err="1"/>
              <a:t>bör</a:t>
            </a:r>
            <a:r>
              <a:rPr lang="fi-FI" sz="1800" dirty="0"/>
              <a:t> </a:t>
            </a:r>
            <a:r>
              <a:rPr lang="fi-FI" sz="1800" dirty="0" err="1"/>
              <a:t>ge</a:t>
            </a:r>
            <a:r>
              <a:rPr lang="fi-FI" sz="1800" dirty="0"/>
              <a:t> </a:t>
            </a:r>
            <a:r>
              <a:rPr lang="fi-FI" sz="1800" dirty="0" err="1"/>
              <a:t>arbetstagare</a:t>
            </a:r>
            <a:r>
              <a:rPr lang="fi-FI" sz="1800" dirty="0"/>
              <a:t> </a:t>
            </a:r>
            <a:r>
              <a:rPr lang="fi-FI" sz="1800" dirty="0" err="1"/>
              <a:t>möjlighet</a:t>
            </a:r>
            <a:r>
              <a:rPr lang="fi-FI" sz="1800" dirty="0"/>
              <a:t> (</a:t>
            </a:r>
            <a:r>
              <a:rPr lang="fi-FI" sz="1800" dirty="0" err="1"/>
              <a:t>arbetstid</a:t>
            </a:r>
            <a:r>
              <a:rPr lang="fi-FI" sz="1800" dirty="0"/>
              <a:t>) för </a:t>
            </a:r>
            <a:r>
              <a:rPr lang="fi-FI" sz="1800" dirty="0" err="1"/>
              <a:t>att</a:t>
            </a:r>
            <a:r>
              <a:rPr lang="fi-FI" sz="1800" dirty="0"/>
              <a:t> </a:t>
            </a:r>
            <a:r>
              <a:rPr lang="fi-FI" sz="1800" dirty="0" err="1"/>
              <a:t>jobba</a:t>
            </a:r>
            <a:r>
              <a:rPr lang="fi-FI" sz="1800" dirty="0"/>
              <a:t> </a:t>
            </a:r>
            <a:r>
              <a:rPr lang="fi-FI" sz="1800" dirty="0" err="1"/>
              <a:t>med</a:t>
            </a:r>
            <a:r>
              <a:rPr lang="fi-FI" sz="1800" dirty="0"/>
              <a:t> i </a:t>
            </a:r>
            <a:r>
              <a:rPr lang="fi-FI" sz="1800" dirty="0" err="1"/>
              <a:t>det</a:t>
            </a:r>
            <a:r>
              <a:rPr lang="fi-FI" sz="1800" dirty="0"/>
              <a:t> </a:t>
            </a:r>
            <a:r>
              <a:rPr lang="fi-FI" sz="1800" dirty="0" err="1"/>
              <a:t>svenskspråkiga</a:t>
            </a:r>
            <a:r>
              <a:rPr lang="fi-FI" sz="1800" dirty="0"/>
              <a:t> </a:t>
            </a:r>
            <a:r>
              <a:rPr lang="fi-FI" sz="1800" dirty="0" err="1"/>
              <a:t>nätverket</a:t>
            </a:r>
            <a:r>
              <a:rPr lang="fi-FI" sz="1800" dirty="0" smtClean="0"/>
              <a:t>.</a:t>
            </a:r>
          </a:p>
          <a:p>
            <a:r>
              <a:rPr lang="fi-FI" sz="1800" dirty="0" err="1" smtClean="0"/>
              <a:t>Chefsnivå</a:t>
            </a:r>
            <a:r>
              <a:rPr lang="fi-FI" sz="1800" dirty="0" smtClean="0"/>
              <a:t>: </a:t>
            </a:r>
            <a:r>
              <a:rPr lang="fi-FI" sz="1800" dirty="0" err="1" smtClean="0"/>
              <a:t>Motverka</a:t>
            </a:r>
            <a:r>
              <a:rPr lang="fi-FI" sz="1800" dirty="0" smtClean="0"/>
              <a:t>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svenskspråkiga</a:t>
            </a:r>
            <a:r>
              <a:rPr lang="fi-FI" sz="1800" dirty="0" smtClean="0"/>
              <a:t> </a:t>
            </a:r>
            <a:r>
              <a:rPr lang="fi-FI" sz="1800" dirty="0" err="1" smtClean="0"/>
              <a:t>praktiker</a:t>
            </a:r>
            <a:r>
              <a:rPr lang="fi-FI" sz="1800" dirty="0" smtClean="0"/>
              <a:t> </a:t>
            </a:r>
            <a:r>
              <a:rPr lang="fi-FI" sz="1800" dirty="0" err="1" smtClean="0"/>
              <a:t>blir</a:t>
            </a:r>
            <a:r>
              <a:rPr lang="fi-FI" sz="1800" dirty="0" smtClean="0"/>
              <a:t> </a:t>
            </a:r>
            <a:r>
              <a:rPr lang="fi-FI" sz="1800" dirty="0" err="1" smtClean="0"/>
              <a:t>ensamma</a:t>
            </a:r>
            <a:r>
              <a:rPr lang="fi-FI" sz="1800" dirty="0" smtClean="0"/>
              <a:t> i sin roll. </a:t>
            </a:r>
          </a:p>
          <a:p>
            <a:r>
              <a:rPr lang="fi-FI" sz="1800" dirty="0" err="1"/>
              <a:t>Mera</a:t>
            </a:r>
            <a:r>
              <a:rPr lang="fi-FI" sz="1800" dirty="0"/>
              <a:t> </a:t>
            </a:r>
            <a:r>
              <a:rPr lang="fi-FI" sz="1800" dirty="0" err="1"/>
              <a:t>svenskspråkiga</a:t>
            </a:r>
            <a:r>
              <a:rPr lang="fi-FI" sz="1800" dirty="0"/>
              <a:t> </a:t>
            </a:r>
            <a:r>
              <a:rPr lang="fi-FI" sz="1800" dirty="0" err="1"/>
              <a:t>personalresurser</a:t>
            </a:r>
            <a:r>
              <a:rPr lang="fi-FI" sz="1800" dirty="0" smtClean="0"/>
              <a:t>!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smtClean="0"/>
              <a:t>De </a:t>
            </a:r>
            <a:r>
              <a:rPr lang="fi-FI" sz="1800" dirty="0" err="1" smtClean="0"/>
              <a:t>som</a:t>
            </a:r>
            <a:r>
              <a:rPr lang="fi-FI" sz="1800" dirty="0" smtClean="0"/>
              <a:t> </a:t>
            </a:r>
            <a:r>
              <a:rPr lang="fi-FI" sz="1800" dirty="0" err="1" smtClean="0"/>
              <a:t>jobbar</a:t>
            </a:r>
            <a:r>
              <a:rPr lang="fi-FI" sz="1800" dirty="0"/>
              <a:t> </a:t>
            </a:r>
            <a:r>
              <a:rPr lang="fi-FI" sz="1800" dirty="0" err="1" smtClean="0"/>
              <a:t>på</a:t>
            </a:r>
            <a:r>
              <a:rPr lang="fi-FI" sz="1800" dirty="0" smtClean="0"/>
              <a:t> </a:t>
            </a:r>
            <a:r>
              <a:rPr lang="fi-FI" sz="1800" dirty="0" err="1" smtClean="0"/>
              <a:t>svenska</a:t>
            </a:r>
            <a:r>
              <a:rPr lang="fi-FI" sz="1800" dirty="0" smtClean="0"/>
              <a:t> </a:t>
            </a:r>
            <a:r>
              <a:rPr lang="fi-FI" sz="1800" dirty="0" err="1" smtClean="0"/>
              <a:t>måste</a:t>
            </a:r>
            <a:r>
              <a:rPr lang="fi-FI" sz="1800" dirty="0" smtClean="0"/>
              <a:t> vara </a:t>
            </a:r>
            <a:r>
              <a:rPr lang="fi-FI" sz="1800" dirty="0" err="1" smtClean="0"/>
              <a:t>aktiva</a:t>
            </a:r>
            <a:r>
              <a:rPr lang="fi-FI" sz="1800" dirty="0" smtClean="0"/>
              <a:t> </a:t>
            </a:r>
            <a:r>
              <a:rPr lang="fi-FI" sz="1800" dirty="0" err="1" smtClean="0"/>
              <a:t>och</a:t>
            </a:r>
            <a:r>
              <a:rPr lang="fi-FI" sz="1800" dirty="0" smtClean="0"/>
              <a:t> visa </a:t>
            </a:r>
            <a:r>
              <a:rPr lang="fi-FI" sz="1800" dirty="0" err="1" smtClean="0"/>
              <a:t>att</a:t>
            </a:r>
            <a:r>
              <a:rPr lang="fi-FI" sz="1800" dirty="0" smtClean="0"/>
              <a:t> de </a:t>
            </a:r>
            <a:r>
              <a:rPr lang="fi-FI" sz="1800" dirty="0" err="1" smtClean="0"/>
              <a:t>finns</a:t>
            </a:r>
            <a:r>
              <a:rPr lang="fi-FI" sz="1800" dirty="0" smtClean="0"/>
              <a:t> </a:t>
            </a:r>
            <a:r>
              <a:rPr lang="fi-FI" sz="1800" dirty="0" err="1" smtClean="0"/>
              <a:t>till</a:t>
            </a:r>
            <a:r>
              <a:rPr lang="fi-FI" sz="1800" dirty="0" smtClean="0"/>
              <a:t> (</a:t>
            </a:r>
            <a:r>
              <a:rPr lang="fi-FI" sz="1800" dirty="0" err="1" smtClean="0"/>
              <a:t>marknadsföring</a:t>
            </a:r>
            <a:r>
              <a:rPr lang="fi-FI" sz="1800" dirty="0" smtClean="0"/>
              <a:t>). </a:t>
            </a:r>
          </a:p>
          <a:p>
            <a:r>
              <a:rPr lang="fi-FI" sz="1800" dirty="0" err="1" smtClean="0"/>
              <a:t>Öppen</a:t>
            </a:r>
            <a:r>
              <a:rPr lang="fi-FI" sz="1800" dirty="0" smtClean="0"/>
              <a:t> </a:t>
            </a:r>
            <a:r>
              <a:rPr lang="fi-FI" sz="1800" dirty="0" err="1" smtClean="0"/>
              <a:t>information</a:t>
            </a:r>
            <a:r>
              <a:rPr lang="fi-FI" sz="1800" dirty="0" smtClean="0"/>
              <a:t>, </a:t>
            </a:r>
            <a:r>
              <a:rPr lang="fi-FI" sz="1800" dirty="0" err="1" smtClean="0"/>
              <a:t>nyfikenhet</a:t>
            </a:r>
            <a:r>
              <a:rPr lang="fi-FI" sz="1800" dirty="0" smtClean="0"/>
              <a:t>,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dela</a:t>
            </a:r>
            <a:r>
              <a:rPr lang="fi-FI" sz="1800" dirty="0" smtClean="0"/>
              <a:t> </a:t>
            </a:r>
            <a:r>
              <a:rPr lang="fi-FI" sz="1800" dirty="0" err="1" smtClean="0"/>
              <a:t>med</a:t>
            </a:r>
            <a:r>
              <a:rPr lang="fi-FI" sz="1800" dirty="0" smtClean="0"/>
              <a:t> </a:t>
            </a:r>
            <a:r>
              <a:rPr lang="fi-FI" sz="1800" dirty="0" err="1" smtClean="0"/>
              <a:t>sig</a:t>
            </a:r>
            <a:r>
              <a:rPr lang="fi-FI" sz="1800" dirty="0" smtClean="0"/>
              <a:t> av </a:t>
            </a:r>
            <a:r>
              <a:rPr lang="fi-FI" sz="1800" dirty="0" err="1" smtClean="0"/>
              <a:t>vad</a:t>
            </a:r>
            <a:r>
              <a:rPr lang="fi-FI" sz="1800" dirty="0" smtClean="0"/>
              <a:t> </a:t>
            </a:r>
            <a:r>
              <a:rPr lang="fi-FI" sz="1800" dirty="0" err="1" smtClean="0"/>
              <a:t>man</a:t>
            </a:r>
            <a:r>
              <a:rPr lang="fi-FI" sz="1800" dirty="0" smtClean="0"/>
              <a:t> </a:t>
            </a:r>
            <a:r>
              <a:rPr lang="fi-FI" sz="1800" dirty="0" err="1" smtClean="0"/>
              <a:t>gör</a:t>
            </a:r>
            <a:r>
              <a:rPr lang="fi-FI" sz="1800" dirty="0" smtClean="0"/>
              <a:t> (</a:t>
            </a:r>
            <a:r>
              <a:rPr lang="fi-FI" sz="1800" dirty="0" err="1" smtClean="0"/>
              <a:t>som</a:t>
            </a:r>
            <a:r>
              <a:rPr lang="fi-FI" sz="1800" dirty="0" smtClean="0"/>
              <a:t> </a:t>
            </a:r>
            <a:r>
              <a:rPr lang="fi-FI" sz="1800" dirty="0" err="1" smtClean="0"/>
              <a:t>praktiker</a:t>
            </a:r>
            <a:r>
              <a:rPr lang="fi-FI" sz="1800" dirty="0" smtClean="0"/>
              <a:t>, </a:t>
            </a:r>
            <a:r>
              <a:rPr lang="fi-FI" sz="1800" dirty="0" err="1" smtClean="0"/>
              <a:t>organisation</a:t>
            </a:r>
            <a:r>
              <a:rPr lang="fi-FI" sz="1800" dirty="0" smtClean="0"/>
              <a:t>).</a:t>
            </a:r>
          </a:p>
          <a:p>
            <a:pPr marL="0" indent="0">
              <a:buNone/>
            </a:pPr>
            <a:endParaRPr lang="fi-FI" sz="1800" dirty="0" smtClean="0"/>
          </a:p>
          <a:p>
            <a:r>
              <a:rPr lang="fi-FI" sz="1800" dirty="0" err="1"/>
              <a:t>Vem</a:t>
            </a:r>
            <a:r>
              <a:rPr lang="fi-FI" sz="1800" dirty="0"/>
              <a:t> </a:t>
            </a:r>
            <a:r>
              <a:rPr lang="fi-FI" sz="1800" dirty="0" err="1"/>
              <a:t>skall</a:t>
            </a:r>
            <a:r>
              <a:rPr lang="fi-FI" sz="1800" dirty="0"/>
              <a:t> </a:t>
            </a:r>
            <a:r>
              <a:rPr lang="fi-FI" sz="1800" dirty="0" err="1"/>
              <a:t>förverkliga</a:t>
            </a:r>
            <a:r>
              <a:rPr lang="fi-FI" sz="1800" dirty="0"/>
              <a:t> </a:t>
            </a:r>
            <a:r>
              <a:rPr lang="fi-FI" sz="1800" dirty="0" err="1"/>
              <a:t>produkten</a:t>
            </a:r>
            <a:r>
              <a:rPr lang="fi-FI" sz="1800" dirty="0"/>
              <a:t>? </a:t>
            </a:r>
            <a:r>
              <a:rPr lang="fi-FI" sz="1800" dirty="0" err="1"/>
              <a:t>Vem</a:t>
            </a:r>
            <a:r>
              <a:rPr lang="fi-FI" sz="1800" dirty="0"/>
              <a:t> </a:t>
            </a:r>
            <a:r>
              <a:rPr lang="fi-FI" sz="1800" dirty="0" err="1"/>
              <a:t>håller</a:t>
            </a:r>
            <a:r>
              <a:rPr lang="fi-FI" sz="1800" dirty="0"/>
              <a:t> i </a:t>
            </a:r>
            <a:r>
              <a:rPr lang="fi-FI" sz="1800" dirty="0" err="1"/>
              <a:t>paraplyet</a:t>
            </a:r>
            <a:r>
              <a:rPr lang="fi-FI" sz="1800" dirty="0" smtClean="0"/>
              <a:t>?</a:t>
            </a:r>
          </a:p>
          <a:p>
            <a:r>
              <a:rPr lang="fi-FI" sz="1800" dirty="0" err="1" smtClean="0"/>
              <a:t>Vem</a:t>
            </a:r>
            <a:r>
              <a:rPr lang="fi-FI" sz="1800" dirty="0" smtClean="0"/>
              <a:t> </a:t>
            </a:r>
            <a:r>
              <a:rPr lang="fi-FI" sz="1800" dirty="0" err="1" smtClean="0"/>
              <a:t>har</a:t>
            </a:r>
            <a:r>
              <a:rPr lang="fi-FI" sz="1800" dirty="0" smtClean="0"/>
              <a:t> </a:t>
            </a:r>
            <a:r>
              <a:rPr lang="fi-FI" sz="1800" dirty="0" err="1" smtClean="0"/>
              <a:t>det</a:t>
            </a:r>
            <a:r>
              <a:rPr lang="fi-FI" sz="1800" dirty="0" smtClean="0"/>
              <a:t> </a:t>
            </a:r>
            <a:r>
              <a:rPr lang="fi-FI" sz="1800" dirty="0" err="1" smtClean="0"/>
              <a:t>slutliga</a:t>
            </a:r>
            <a:r>
              <a:rPr lang="fi-FI" sz="1800" dirty="0" smtClean="0"/>
              <a:t> </a:t>
            </a:r>
            <a:r>
              <a:rPr lang="fi-FI" sz="1800" dirty="0" err="1" smtClean="0"/>
              <a:t>ansvaret</a:t>
            </a:r>
            <a:r>
              <a:rPr lang="fi-FI" sz="1800" dirty="0" smtClean="0"/>
              <a:t> för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den</a:t>
            </a:r>
            <a:r>
              <a:rPr lang="fi-FI" sz="1800" dirty="0" smtClean="0"/>
              <a:t> </a:t>
            </a:r>
            <a:r>
              <a:rPr lang="fi-FI" sz="1800" dirty="0" err="1" smtClean="0"/>
              <a:t>svenskspråkiga</a:t>
            </a:r>
            <a:r>
              <a:rPr lang="fi-FI" sz="1800" dirty="0" smtClean="0"/>
              <a:t> </a:t>
            </a:r>
            <a:r>
              <a:rPr lang="fi-FI" sz="1800" dirty="0" err="1" smtClean="0"/>
              <a:t>unga</a:t>
            </a:r>
            <a:r>
              <a:rPr lang="fi-FI" sz="1800" dirty="0" smtClean="0"/>
              <a:t> </a:t>
            </a:r>
            <a:r>
              <a:rPr lang="fi-FI" sz="1800" dirty="0" err="1" smtClean="0"/>
              <a:t>får</a:t>
            </a:r>
            <a:r>
              <a:rPr lang="fi-FI" sz="1800" dirty="0" smtClean="0"/>
              <a:t> </a:t>
            </a:r>
            <a:r>
              <a:rPr lang="fi-FI" sz="1800" dirty="0" err="1" smtClean="0"/>
              <a:t>rätt</a:t>
            </a:r>
            <a:r>
              <a:rPr lang="fi-FI" sz="1800" dirty="0" smtClean="0"/>
              <a:t> </a:t>
            </a:r>
            <a:r>
              <a:rPr lang="fi-FI" sz="1800" dirty="0" err="1" smtClean="0"/>
              <a:t>service</a:t>
            </a:r>
            <a:r>
              <a:rPr lang="fi-FI" sz="1800" dirty="0" smtClean="0"/>
              <a:t>? För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motverka</a:t>
            </a:r>
            <a:r>
              <a:rPr lang="fi-FI" sz="1800" dirty="0" smtClean="0"/>
              <a:t>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unga</a:t>
            </a:r>
            <a:r>
              <a:rPr lang="fi-FI" sz="1800" dirty="0" smtClean="0"/>
              <a:t> </a:t>
            </a:r>
            <a:r>
              <a:rPr lang="fi-FI" sz="1800" dirty="0" err="1" smtClean="0"/>
              <a:t>flyttas</a:t>
            </a:r>
            <a:r>
              <a:rPr lang="fi-FI" sz="1800" dirty="0" smtClean="0"/>
              <a:t> </a:t>
            </a:r>
            <a:r>
              <a:rPr lang="fi-FI" sz="1800" dirty="0" err="1" smtClean="0"/>
              <a:t>vidare</a:t>
            </a:r>
            <a:r>
              <a:rPr lang="fi-FI" sz="1800" dirty="0" smtClean="0"/>
              <a:t> </a:t>
            </a:r>
            <a:r>
              <a:rPr lang="fi-FI" sz="1800" dirty="0" err="1" smtClean="0"/>
              <a:t>från</a:t>
            </a:r>
            <a:r>
              <a:rPr lang="fi-FI" sz="1800" dirty="0" smtClean="0"/>
              <a:t> </a:t>
            </a:r>
            <a:r>
              <a:rPr lang="fi-FI" sz="1800" dirty="0" err="1" smtClean="0"/>
              <a:t>aktör</a:t>
            </a:r>
            <a:r>
              <a:rPr lang="fi-FI" sz="1800" dirty="0" smtClean="0"/>
              <a:t> </a:t>
            </a:r>
            <a:r>
              <a:rPr lang="fi-FI" sz="1800" dirty="0" err="1" smtClean="0"/>
              <a:t>till</a:t>
            </a:r>
            <a:r>
              <a:rPr lang="fi-FI" sz="1800" dirty="0" smtClean="0"/>
              <a:t> </a:t>
            </a:r>
            <a:r>
              <a:rPr lang="fi-FI" sz="1800" dirty="0" err="1" smtClean="0"/>
              <a:t>aktör</a:t>
            </a:r>
            <a:r>
              <a:rPr lang="fi-FI" sz="1800" dirty="0" smtClean="0"/>
              <a:t>. </a:t>
            </a:r>
            <a:endParaRPr lang="fi-FI" sz="1800" dirty="0"/>
          </a:p>
          <a:p>
            <a:endParaRPr lang="fi-FI" sz="1800" dirty="0" smtClean="0"/>
          </a:p>
        </p:txBody>
      </p:sp>
    </p:spTree>
    <p:extLst>
      <p:ext uri="{BB962C8B-B14F-4D97-AF65-F5344CB8AC3E}">
        <p14:creationId xmlns:p14="http://schemas.microsoft.com/office/powerpoint/2010/main" val="4075128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Workshop – </a:t>
            </a:r>
            <a:r>
              <a:rPr lang="fi-FI" dirty="0" err="1" smtClean="0"/>
              <a:t>Grupp</a:t>
            </a:r>
            <a:r>
              <a:rPr lang="fi-FI" dirty="0" smtClean="0"/>
              <a:t> 3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 err="1" smtClean="0"/>
              <a:t>Grupp</a:t>
            </a:r>
            <a:r>
              <a:rPr lang="fi-FI" b="1" dirty="0" smtClean="0"/>
              <a:t> 3) </a:t>
            </a:r>
            <a:r>
              <a:rPr lang="fi-FI" b="1" dirty="0" err="1" smtClean="0"/>
              <a:t>Utfall</a:t>
            </a:r>
            <a:r>
              <a:rPr lang="fi-FI" b="1" dirty="0" smtClean="0"/>
              <a:t> 2.2. </a:t>
            </a:r>
            <a:r>
              <a:rPr lang="fi-FI" dirty="0"/>
              <a:t>En </a:t>
            </a:r>
            <a:r>
              <a:rPr lang="fi-FI" dirty="0" err="1"/>
              <a:t>nätverkskarta</a:t>
            </a:r>
            <a:r>
              <a:rPr lang="fi-FI" dirty="0"/>
              <a:t> </a:t>
            </a:r>
            <a:r>
              <a:rPr lang="fi-FI" dirty="0" err="1"/>
              <a:t>över</a:t>
            </a:r>
            <a:r>
              <a:rPr lang="fi-FI" dirty="0"/>
              <a:t> </a:t>
            </a:r>
            <a:r>
              <a:rPr lang="fi-FI" dirty="0" err="1"/>
              <a:t>befintliga</a:t>
            </a:r>
            <a:r>
              <a:rPr lang="fi-FI" dirty="0"/>
              <a:t> </a:t>
            </a:r>
            <a:r>
              <a:rPr lang="fi-FI" dirty="0" err="1"/>
              <a:t>svenskspråkiga</a:t>
            </a:r>
            <a:r>
              <a:rPr lang="fi-FI" dirty="0"/>
              <a:t> </a:t>
            </a:r>
            <a:r>
              <a:rPr lang="fi-FI" dirty="0" err="1"/>
              <a:t>välfärdstjänster</a:t>
            </a:r>
            <a:r>
              <a:rPr lang="fi-FI" dirty="0"/>
              <a:t>.</a:t>
            </a:r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r>
              <a:rPr lang="fi-FI" b="1" dirty="0" err="1" smtClean="0"/>
              <a:t>Diskussionsfrågor</a:t>
            </a:r>
            <a:r>
              <a:rPr lang="fi-FI" b="1" dirty="0" smtClean="0"/>
              <a:t> </a:t>
            </a:r>
          </a:p>
          <a:p>
            <a:pPr marL="0" indent="0">
              <a:buNone/>
            </a:pPr>
            <a:endParaRPr lang="fi-FI" b="1" dirty="0"/>
          </a:p>
          <a:p>
            <a:r>
              <a:rPr lang="fi-FI" dirty="0" err="1" smtClean="0"/>
              <a:t>Vad</a:t>
            </a:r>
            <a:r>
              <a:rPr lang="fi-FI" dirty="0" smtClean="0"/>
              <a:t> </a:t>
            </a:r>
            <a:r>
              <a:rPr lang="fi-FI" dirty="0" err="1" smtClean="0"/>
              <a:t>är</a:t>
            </a:r>
            <a:r>
              <a:rPr lang="fi-FI" dirty="0" smtClean="0"/>
              <a:t> </a:t>
            </a:r>
            <a:r>
              <a:rPr lang="fi-FI" dirty="0" err="1" smtClean="0"/>
              <a:t>syftet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målsättningen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denna</a:t>
            </a:r>
            <a:r>
              <a:rPr lang="fi-FI" dirty="0" smtClean="0"/>
              <a:t> </a:t>
            </a:r>
            <a:r>
              <a:rPr lang="fi-FI" dirty="0" err="1" smtClean="0"/>
              <a:t>produkt</a:t>
            </a:r>
            <a:r>
              <a:rPr lang="fi-FI" dirty="0" smtClean="0"/>
              <a:t>?</a:t>
            </a:r>
          </a:p>
          <a:p>
            <a:r>
              <a:rPr lang="fi-FI" dirty="0"/>
              <a:t>Rita/</a:t>
            </a:r>
            <a:r>
              <a:rPr lang="fi-FI" dirty="0" err="1"/>
              <a:t>skissa</a:t>
            </a:r>
            <a:r>
              <a:rPr lang="fi-FI" dirty="0"/>
              <a:t>/</a:t>
            </a:r>
            <a:r>
              <a:rPr lang="fi-FI" dirty="0" err="1"/>
              <a:t>visualisera</a:t>
            </a:r>
            <a:r>
              <a:rPr lang="fi-FI" dirty="0"/>
              <a:t> </a:t>
            </a:r>
            <a:r>
              <a:rPr lang="fi-FI" dirty="0" err="1"/>
              <a:t>produkten</a:t>
            </a:r>
            <a:endParaRPr lang="fi-FI" dirty="0"/>
          </a:p>
          <a:p>
            <a:r>
              <a:rPr lang="fi-FI" dirty="0" err="1" smtClean="0"/>
              <a:t>Hur</a:t>
            </a:r>
            <a:r>
              <a:rPr lang="fi-FI" dirty="0" smtClean="0"/>
              <a:t> </a:t>
            </a:r>
            <a:r>
              <a:rPr lang="fi-FI" dirty="0" err="1"/>
              <a:t>kan</a:t>
            </a:r>
            <a:r>
              <a:rPr lang="fi-FI" dirty="0"/>
              <a:t> du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din</a:t>
            </a:r>
            <a:r>
              <a:rPr lang="fi-FI" dirty="0"/>
              <a:t> </a:t>
            </a:r>
            <a:r>
              <a:rPr lang="fi-FI" dirty="0" err="1"/>
              <a:t>organisation</a:t>
            </a:r>
            <a:r>
              <a:rPr lang="fi-FI" dirty="0"/>
              <a:t> </a:t>
            </a:r>
            <a:r>
              <a:rPr lang="fi-FI" dirty="0" err="1"/>
              <a:t>bidra</a:t>
            </a:r>
            <a:r>
              <a:rPr lang="fi-FI" dirty="0"/>
              <a:t> </a:t>
            </a:r>
            <a:r>
              <a:rPr lang="fi-FI" dirty="0" err="1"/>
              <a:t>till</a:t>
            </a:r>
            <a:r>
              <a:rPr lang="fi-FI" dirty="0"/>
              <a:t> </a:t>
            </a:r>
            <a:r>
              <a:rPr lang="fi-FI" dirty="0" err="1"/>
              <a:t>denna</a:t>
            </a:r>
            <a:r>
              <a:rPr lang="fi-FI" dirty="0"/>
              <a:t> </a:t>
            </a:r>
            <a:r>
              <a:rPr lang="fi-FI" dirty="0" err="1"/>
              <a:t>produkt</a:t>
            </a:r>
            <a:r>
              <a:rPr lang="fi-FI" dirty="0"/>
              <a:t>?</a:t>
            </a:r>
          </a:p>
          <a:p>
            <a:r>
              <a:rPr lang="fi-FI" dirty="0" err="1" smtClean="0"/>
              <a:t>Vad</a:t>
            </a:r>
            <a:r>
              <a:rPr lang="fi-FI" dirty="0" smtClean="0"/>
              <a:t> </a:t>
            </a:r>
            <a:r>
              <a:rPr lang="fi-FI" dirty="0" err="1"/>
              <a:t>krävs</a:t>
            </a:r>
            <a:r>
              <a:rPr lang="fi-FI" dirty="0"/>
              <a:t> för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förverkliga</a:t>
            </a:r>
            <a:r>
              <a:rPr lang="fi-FI" dirty="0"/>
              <a:t> </a:t>
            </a:r>
            <a:r>
              <a:rPr lang="fi-FI" dirty="0" err="1" smtClean="0"/>
              <a:t>produkten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/>
              <a:t>använda</a:t>
            </a:r>
            <a:r>
              <a:rPr lang="fi-FI" dirty="0"/>
              <a:t> </a:t>
            </a:r>
            <a:r>
              <a:rPr lang="fi-FI" dirty="0" err="1" smtClean="0"/>
              <a:t>den</a:t>
            </a:r>
            <a:r>
              <a:rPr lang="fi-FI" dirty="0" smtClean="0"/>
              <a:t> </a:t>
            </a:r>
            <a:r>
              <a:rPr lang="fi-FI" dirty="0"/>
              <a:t>i </a:t>
            </a:r>
            <a:r>
              <a:rPr lang="fi-FI" dirty="0" err="1"/>
              <a:t>praktiken</a:t>
            </a:r>
            <a:r>
              <a:rPr lang="fi-FI" dirty="0"/>
              <a:t>? </a:t>
            </a:r>
            <a:endParaRPr lang="fi-FI" dirty="0" smtClean="0"/>
          </a:p>
          <a:p>
            <a:r>
              <a:rPr lang="fi-FI" dirty="0" err="1" smtClean="0"/>
              <a:t>Hur</a:t>
            </a:r>
            <a:r>
              <a:rPr lang="fi-FI" dirty="0" smtClean="0"/>
              <a:t> </a:t>
            </a:r>
            <a:r>
              <a:rPr lang="fi-FI" dirty="0" err="1" smtClean="0"/>
              <a:t>behöver</a:t>
            </a:r>
            <a:r>
              <a:rPr lang="fi-FI" dirty="0" smtClean="0"/>
              <a:t> </a:t>
            </a:r>
            <a:r>
              <a:rPr lang="fi-FI" dirty="0" err="1" smtClean="0"/>
              <a:t>chefsnivån</a:t>
            </a:r>
            <a:r>
              <a:rPr lang="fi-FI" dirty="0" smtClean="0"/>
              <a:t> </a:t>
            </a:r>
            <a:r>
              <a:rPr lang="fi-FI" dirty="0" err="1" smtClean="0"/>
              <a:t>förankras</a:t>
            </a:r>
            <a:r>
              <a:rPr lang="fi-FI" dirty="0" smtClean="0"/>
              <a:t> i </a:t>
            </a:r>
            <a:r>
              <a:rPr lang="fi-FI" dirty="0" err="1" smtClean="0"/>
              <a:t>skapandet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tillämpning</a:t>
            </a:r>
            <a:r>
              <a:rPr lang="fi-FI" dirty="0" smtClean="0"/>
              <a:t> av </a:t>
            </a:r>
            <a:r>
              <a:rPr lang="fi-FI" dirty="0" err="1" smtClean="0"/>
              <a:t>produkten</a:t>
            </a:r>
            <a:r>
              <a:rPr lang="fi-FI" dirty="0" smtClean="0"/>
              <a:t>?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b="1" dirty="0" err="1" smtClean="0"/>
              <a:t>Skriv</a:t>
            </a:r>
            <a:r>
              <a:rPr lang="fi-FI" b="1" dirty="0" smtClean="0"/>
              <a:t>/</a:t>
            </a:r>
            <a:r>
              <a:rPr lang="fi-FI" b="1" dirty="0" err="1" smtClean="0"/>
              <a:t>skissa</a:t>
            </a:r>
            <a:r>
              <a:rPr lang="fi-FI" b="1" dirty="0" smtClean="0"/>
              <a:t> </a:t>
            </a:r>
            <a:r>
              <a:rPr lang="fi-FI" b="1" dirty="0" err="1" smtClean="0"/>
              <a:t>gruppens</a:t>
            </a:r>
            <a:r>
              <a:rPr lang="fi-FI" b="1" dirty="0" smtClean="0"/>
              <a:t> </a:t>
            </a:r>
            <a:r>
              <a:rPr lang="fi-FI" b="1" dirty="0" err="1" smtClean="0"/>
              <a:t>diskussion</a:t>
            </a:r>
            <a:r>
              <a:rPr lang="fi-FI" b="1" dirty="0" smtClean="0"/>
              <a:t> </a:t>
            </a:r>
            <a:r>
              <a:rPr lang="fi-FI" b="1" dirty="0" err="1" smtClean="0"/>
              <a:t>på</a:t>
            </a:r>
            <a:r>
              <a:rPr lang="fi-FI" b="1" dirty="0" smtClean="0"/>
              <a:t> </a:t>
            </a:r>
            <a:r>
              <a:rPr lang="fi-FI" b="1" dirty="0" err="1" smtClean="0"/>
              <a:t>flap-papper</a:t>
            </a:r>
            <a:r>
              <a:rPr lang="fi-FI" b="1" dirty="0" smtClean="0"/>
              <a:t>.</a:t>
            </a:r>
          </a:p>
          <a:p>
            <a:pPr marL="0" indent="0">
              <a:buNone/>
            </a:pPr>
            <a:r>
              <a:rPr lang="fi-FI" b="1" dirty="0" err="1" smtClean="0"/>
              <a:t>Sammanfatta</a:t>
            </a:r>
            <a:r>
              <a:rPr lang="fi-FI" b="1" dirty="0" smtClean="0"/>
              <a:t> </a:t>
            </a:r>
            <a:r>
              <a:rPr lang="fi-FI" b="1" dirty="0" err="1" smtClean="0"/>
              <a:t>kort</a:t>
            </a:r>
            <a:r>
              <a:rPr lang="fi-FI" b="1" dirty="0" smtClean="0"/>
              <a:t> </a:t>
            </a:r>
            <a:r>
              <a:rPr lang="fi-FI" b="1" dirty="0" err="1" smtClean="0"/>
              <a:t>till</a:t>
            </a:r>
            <a:r>
              <a:rPr lang="fi-FI" b="1" dirty="0" smtClean="0"/>
              <a:t> </a:t>
            </a:r>
            <a:r>
              <a:rPr lang="fi-FI" b="1" dirty="0" err="1" smtClean="0"/>
              <a:t>resten</a:t>
            </a:r>
            <a:r>
              <a:rPr lang="fi-FI" b="1" dirty="0" smtClean="0"/>
              <a:t> av </a:t>
            </a:r>
            <a:r>
              <a:rPr lang="fi-FI" b="1" dirty="0" err="1" smtClean="0"/>
              <a:t>nätverket</a:t>
            </a:r>
            <a:r>
              <a:rPr lang="fi-FI" b="1" dirty="0" smtClean="0"/>
              <a:t>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4986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Workshopresultat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1800" dirty="0" err="1" smtClean="0"/>
              <a:t>Tydliggöra</a:t>
            </a:r>
            <a:r>
              <a:rPr lang="fi-FI" sz="1800" dirty="0" smtClean="0"/>
              <a:t> för </a:t>
            </a:r>
            <a:r>
              <a:rPr lang="fi-FI" sz="1800" dirty="0" err="1" smtClean="0"/>
              <a:t>kunden</a:t>
            </a:r>
            <a:r>
              <a:rPr lang="fi-FI" sz="1800" dirty="0" smtClean="0"/>
              <a:t>, </a:t>
            </a:r>
            <a:r>
              <a:rPr lang="fi-FI" sz="1800" dirty="0" err="1" smtClean="0"/>
              <a:t>man</a:t>
            </a:r>
            <a:r>
              <a:rPr lang="fi-FI" sz="1800" dirty="0" smtClean="0"/>
              <a:t> </a:t>
            </a:r>
            <a:r>
              <a:rPr lang="fi-FI" sz="1800" dirty="0" err="1" smtClean="0"/>
              <a:t>vet</a:t>
            </a:r>
            <a:r>
              <a:rPr lang="fi-FI" sz="1800" dirty="0" smtClean="0"/>
              <a:t> </a:t>
            </a:r>
            <a:r>
              <a:rPr lang="fi-FI" sz="1800" dirty="0" err="1" smtClean="0"/>
              <a:t>varifrån</a:t>
            </a:r>
            <a:r>
              <a:rPr lang="fi-FI" sz="1800" dirty="0" smtClean="0"/>
              <a:t> </a:t>
            </a:r>
            <a:r>
              <a:rPr lang="fi-FI" sz="1800" dirty="0" err="1" smtClean="0"/>
              <a:t>man</a:t>
            </a:r>
            <a:r>
              <a:rPr lang="fi-FI" sz="1800" dirty="0" smtClean="0"/>
              <a:t> </a:t>
            </a:r>
            <a:r>
              <a:rPr lang="fi-FI" sz="1800" dirty="0" err="1" smtClean="0"/>
              <a:t>får</a:t>
            </a:r>
            <a:r>
              <a:rPr lang="fi-FI" sz="1800" dirty="0" smtClean="0"/>
              <a:t> </a:t>
            </a:r>
            <a:r>
              <a:rPr lang="fi-FI" sz="1800" dirty="0" err="1" smtClean="0"/>
              <a:t>vilken</a:t>
            </a:r>
            <a:r>
              <a:rPr lang="fi-FI" sz="1800" dirty="0" smtClean="0"/>
              <a:t> </a:t>
            </a:r>
            <a:r>
              <a:rPr lang="fi-FI" sz="1800" dirty="0" err="1" smtClean="0"/>
              <a:t>hjälp</a:t>
            </a:r>
            <a:r>
              <a:rPr lang="fi-FI" sz="1800" dirty="0" smtClean="0"/>
              <a:t>.</a:t>
            </a:r>
          </a:p>
          <a:p>
            <a:r>
              <a:rPr lang="fi-FI" sz="1800" dirty="0" err="1" smtClean="0"/>
              <a:t>Tydliggöra</a:t>
            </a:r>
            <a:r>
              <a:rPr lang="fi-FI" sz="1800" dirty="0" smtClean="0"/>
              <a:t> för </a:t>
            </a:r>
            <a:r>
              <a:rPr lang="fi-FI" sz="1800" dirty="0" err="1" smtClean="0"/>
              <a:t>aktören</a:t>
            </a:r>
            <a:r>
              <a:rPr lang="fi-FI" sz="1800" dirty="0" smtClean="0"/>
              <a:t>, </a:t>
            </a:r>
            <a:r>
              <a:rPr lang="fi-FI" sz="1800" dirty="0" err="1" smtClean="0"/>
              <a:t>samarbete</a:t>
            </a:r>
            <a:r>
              <a:rPr lang="fi-FI" sz="1800" dirty="0" smtClean="0"/>
              <a:t> (</a:t>
            </a:r>
            <a:r>
              <a:rPr lang="fi-FI" sz="1800" dirty="0" err="1" smtClean="0"/>
              <a:t>inte</a:t>
            </a:r>
            <a:r>
              <a:rPr lang="fi-FI" sz="1800" dirty="0" smtClean="0"/>
              <a:t> </a:t>
            </a:r>
            <a:r>
              <a:rPr lang="fi-FI" sz="1800" dirty="0" err="1" smtClean="0"/>
              <a:t>konkurrens</a:t>
            </a:r>
            <a:r>
              <a:rPr lang="fi-FI" sz="1800" dirty="0" smtClean="0"/>
              <a:t>), </a:t>
            </a:r>
            <a:r>
              <a:rPr lang="fi-FI" sz="1800" dirty="0" err="1" smtClean="0"/>
              <a:t>nu</a:t>
            </a:r>
            <a:r>
              <a:rPr lang="fi-FI" sz="1800" dirty="0" smtClean="0"/>
              <a:t> </a:t>
            </a:r>
            <a:r>
              <a:rPr lang="fi-FI" sz="1800" dirty="0" err="1" smtClean="0"/>
              <a:t>finns</a:t>
            </a:r>
            <a:r>
              <a:rPr lang="fi-FI" sz="1800" dirty="0" smtClean="0"/>
              <a:t> </a:t>
            </a:r>
            <a:r>
              <a:rPr lang="fi-FI" sz="1800" dirty="0" err="1" smtClean="0"/>
              <a:t>det</a:t>
            </a:r>
            <a:r>
              <a:rPr lang="fi-FI" sz="1800" dirty="0" smtClean="0"/>
              <a:t> massa </a:t>
            </a:r>
            <a:r>
              <a:rPr lang="fi-FI" sz="1800" dirty="0" err="1" smtClean="0"/>
              <a:t>dubbelarbete</a:t>
            </a:r>
            <a:r>
              <a:rPr lang="fi-FI" sz="1800" dirty="0" smtClean="0"/>
              <a:t>, </a:t>
            </a:r>
            <a:r>
              <a:rPr lang="fi-FI" sz="1800" dirty="0" err="1" smtClean="0"/>
              <a:t>rörigt</a:t>
            </a:r>
            <a:r>
              <a:rPr lang="fi-FI" sz="1800" dirty="0" smtClean="0"/>
              <a:t>!</a:t>
            </a:r>
          </a:p>
          <a:p>
            <a:pPr marL="0" indent="0">
              <a:buNone/>
            </a:pPr>
            <a:endParaRPr lang="fi-FI" sz="1800" dirty="0" smtClean="0"/>
          </a:p>
          <a:p>
            <a:r>
              <a:rPr lang="fi-FI" sz="1800" dirty="0" err="1" smtClean="0"/>
              <a:t>Mera</a:t>
            </a:r>
            <a:r>
              <a:rPr lang="fi-FI" sz="1800" dirty="0" smtClean="0"/>
              <a:t> </a:t>
            </a:r>
            <a:r>
              <a:rPr lang="fi-FI" sz="1800" dirty="0" err="1" smtClean="0"/>
              <a:t>resurser</a:t>
            </a:r>
            <a:r>
              <a:rPr lang="fi-FI" sz="1800" dirty="0" smtClean="0"/>
              <a:t> </a:t>
            </a:r>
            <a:r>
              <a:rPr lang="fi-FI" sz="1800" dirty="0" err="1" smtClean="0"/>
              <a:t>på</a:t>
            </a:r>
            <a:r>
              <a:rPr lang="fi-FI" sz="1800" dirty="0" smtClean="0"/>
              <a:t> </a:t>
            </a:r>
            <a:r>
              <a:rPr lang="fi-FI" sz="1800" dirty="0" err="1" smtClean="0"/>
              <a:t>svenska</a:t>
            </a:r>
            <a:r>
              <a:rPr lang="fi-FI" sz="1800" dirty="0" smtClean="0"/>
              <a:t> </a:t>
            </a:r>
            <a:r>
              <a:rPr lang="fi-FI" sz="1800" dirty="0" err="1" smtClean="0"/>
              <a:t>överallt</a:t>
            </a:r>
            <a:r>
              <a:rPr lang="fi-FI" sz="1800" dirty="0" smtClean="0"/>
              <a:t>.</a:t>
            </a:r>
          </a:p>
          <a:p>
            <a:r>
              <a:rPr lang="fi-FI" sz="1800" dirty="0" err="1" smtClean="0"/>
              <a:t>Motivera</a:t>
            </a:r>
            <a:r>
              <a:rPr lang="fi-FI" sz="1800" dirty="0" smtClean="0"/>
              <a:t> </a:t>
            </a:r>
            <a:r>
              <a:rPr lang="fi-FI" sz="1800" dirty="0" err="1" smtClean="0"/>
              <a:t>er</a:t>
            </a:r>
            <a:r>
              <a:rPr lang="fi-FI" sz="1800" dirty="0" smtClean="0"/>
              <a:t>! </a:t>
            </a:r>
            <a:r>
              <a:rPr lang="fi-FI" sz="1800" dirty="0" err="1" smtClean="0"/>
              <a:t>Tänk</a:t>
            </a:r>
            <a:r>
              <a:rPr lang="fi-FI" sz="1800" dirty="0" smtClean="0"/>
              <a:t> </a:t>
            </a:r>
            <a:r>
              <a:rPr lang="fi-FI" sz="1800" dirty="0" err="1" smtClean="0"/>
              <a:t>utanför</a:t>
            </a:r>
            <a:r>
              <a:rPr lang="fi-FI" sz="1800" dirty="0" smtClean="0"/>
              <a:t> </a:t>
            </a:r>
            <a:r>
              <a:rPr lang="fi-FI" sz="1800" dirty="0" err="1" smtClean="0"/>
              <a:t>boxen</a:t>
            </a:r>
            <a:r>
              <a:rPr lang="fi-FI" sz="1800" dirty="0" smtClean="0"/>
              <a:t>! </a:t>
            </a:r>
            <a:r>
              <a:rPr lang="fi-FI" sz="1800" dirty="0" err="1" smtClean="0"/>
              <a:t>Pengarna</a:t>
            </a:r>
            <a:r>
              <a:rPr lang="fi-FI" sz="1800" dirty="0" smtClean="0"/>
              <a:t> </a:t>
            </a:r>
            <a:r>
              <a:rPr lang="fi-FI" sz="1800" dirty="0" err="1" smtClean="0"/>
              <a:t>nu</a:t>
            </a:r>
            <a:r>
              <a:rPr lang="fi-FI" sz="1800" dirty="0" smtClean="0"/>
              <a:t> </a:t>
            </a:r>
            <a:r>
              <a:rPr lang="fi-FI" sz="1800" dirty="0" err="1" smtClean="0"/>
              <a:t>från</a:t>
            </a:r>
            <a:r>
              <a:rPr lang="fi-FI" sz="1800" dirty="0" smtClean="0"/>
              <a:t> </a:t>
            </a:r>
            <a:r>
              <a:rPr lang="fi-FI" sz="1800" dirty="0" err="1" smtClean="0"/>
              <a:t>olika</a:t>
            </a:r>
            <a:r>
              <a:rPr lang="fi-FI" sz="1800" dirty="0" smtClean="0"/>
              <a:t> </a:t>
            </a:r>
            <a:r>
              <a:rPr lang="fi-FI" sz="1800" dirty="0" err="1" smtClean="0"/>
              <a:t>håll</a:t>
            </a:r>
            <a:r>
              <a:rPr lang="fi-FI" sz="1800" dirty="0" smtClean="0"/>
              <a:t>, </a:t>
            </a:r>
            <a:r>
              <a:rPr lang="fi-FI" sz="1800" dirty="0" err="1" smtClean="0"/>
              <a:t>koordinera</a:t>
            </a:r>
            <a:r>
              <a:rPr lang="fi-FI" sz="1800" dirty="0" smtClean="0"/>
              <a:t>, </a:t>
            </a:r>
            <a:r>
              <a:rPr lang="fi-FI" sz="1800" dirty="0" err="1" smtClean="0"/>
              <a:t>samarbeta</a:t>
            </a:r>
            <a:r>
              <a:rPr lang="fi-FI" sz="1800" dirty="0" smtClean="0"/>
              <a:t>, </a:t>
            </a:r>
            <a:r>
              <a:rPr lang="fi-FI" sz="1800" dirty="0" err="1" smtClean="0"/>
              <a:t>tänk</a:t>
            </a:r>
            <a:r>
              <a:rPr lang="fi-FI" sz="1800" dirty="0" smtClean="0"/>
              <a:t> </a:t>
            </a:r>
            <a:r>
              <a:rPr lang="fi-FI" sz="1800" dirty="0" err="1" smtClean="0"/>
              <a:t>positivt</a:t>
            </a:r>
            <a:r>
              <a:rPr lang="fi-FI" sz="1800" dirty="0" smtClean="0"/>
              <a:t>, </a:t>
            </a:r>
            <a:r>
              <a:rPr lang="fi-FI" sz="1800" dirty="0" err="1" smtClean="0"/>
              <a:t>träffas</a:t>
            </a:r>
            <a:r>
              <a:rPr lang="fi-FI" sz="1800" dirty="0" smtClean="0"/>
              <a:t>, </a:t>
            </a:r>
            <a:r>
              <a:rPr lang="fi-FI" sz="1800" dirty="0" err="1" smtClean="0"/>
              <a:t>känna</a:t>
            </a:r>
            <a:r>
              <a:rPr lang="fi-FI" sz="1800" dirty="0" smtClean="0"/>
              <a:t> </a:t>
            </a:r>
            <a:r>
              <a:rPr lang="fi-FI" sz="1800" dirty="0" err="1" smtClean="0"/>
              <a:t>till</a:t>
            </a:r>
            <a:r>
              <a:rPr lang="fi-FI" sz="1800" dirty="0" smtClean="0"/>
              <a:t> </a:t>
            </a:r>
            <a:r>
              <a:rPr lang="fi-FI" sz="1800" dirty="0" err="1" smtClean="0"/>
              <a:t>fältet</a:t>
            </a:r>
            <a:r>
              <a:rPr lang="fi-FI" sz="1800" dirty="0" smtClean="0"/>
              <a:t>. </a:t>
            </a:r>
          </a:p>
          <a:p>
            <a:pPr marL="0" indent="0">
              <a:buNone/>
            </a:pPr>
            <a:endParaRPr lang="fi-FI" sz="1800" dirty="0" smtClean="0"/>
          </a:p>
          <a:p>
            <a:r>
              <a:rPr lang="fi-FI" sz="1800" dirty="0" err="1" smtClean="0"/>
              <a:t>Navigatorn</a:t>
            </a:r>
            <a:r>
              <a:rPr lang="fi-FI" sz="1800" dirty="0" smtClean="0"/>
              <a:t>: </a:t>
            </a:r>
            <a:r>
              <a:rPr lang="fi-FI" sz="1800" dirty="0" err="1" smtClean="0"/>
              <a:t>finns</a:t>
            </a:r>
            <a:r>
              <a:rPr lang="fi-FI" sz="1800" dirty="0" smtClean="0"/>
              <a:t> </a:t>
            </a:r>
            <a:r>
              <a:rPr lang="fi-FI" sz="1800" dirty="0" err="1" smtClean="0"/>
              <a:t>här</a:t>
            </a:r>
            <a:r>
              <a:rPr lang="fi-FI" sz="1800" dirty="0" smtClean="0"/>
              <a:t> </a:t>
            </a:r>
            <a:r>
              <a:rPr lang="fi-FI" sz="1800" dirty="0" err="1" smtClean="0"/>
              <a:t>äkta</a:t>
            </a:r>
            <a:r>
              <a:rPr lang="fi-FI" sz="1800" dirty="0" smtClean="0"/>
              <a:t> </a:t>
            </a:r>
            <a:r>
              <a:rPr lang="fi-FI" sz="1800" dirty="0" err="1" smtClean="0"/>
              <a:t>intresse</a:t>
            </a:r>
            <a:r>
              <a:rPr lang="fi-FI" sz="1800" dirty="0" smtClean="0"/>
              <a:t>? Vilja!!?</a:t>
            </a:r>
          </a:p>
          <a:p>
            <a:r>
              <a:rPr lang="fi-FI" sz="1800" dirty="0" err="1" smtClean="0"/>
              <a:t>Navigatorn</a:t>
            </a:r>
            <a:r>
              <a:rPr lang="fi-FI" sz="1800" dirty="0" smtClean="0"/>
              <a:t>: </a:t>
            </a:r>
            <a:r>
              <a:rPr lang="fi-FI" sz="1800" dirty="0" err="1" smtClean="0"/>
              <a:t>samma</a:t>
            </a:r>
            <a:r>
              <a:rPr lang="fi-FI" sz="1800" dirty="0" smtClean="0"/>
              <a:t> </a:t>
            </a:r>
            <a:r>
              <a:rPr lang="fi-FI" sz="1800" dirty="0" err="1" smtClean="0"/>
              <a:t>tjänster</a:t>
            </a:r>
            <a:r>
              <a:rPr lang="fi-FI" sz="1800" dirty="0" smtClean="0"/>
              <a:t> </a:t>
            </a:r>
            <a:r>
              <a:rPr lang="fi-FI" sz="1800" dirty="0" err="1" smtClean="0"/>
              <a:t>som</a:t>
            </a:r>
            <a:r>
              <a:rPr lang="fi-FI" sz="1800" dirty="0" smtClean="0"/>
              <a:t> </a:t>
            </a:r>
            <a:r>
              <a:rPr lang="fi-FI" sz="1800" dirty="0" err="1" smtClean="0"/>
              <a:t>på</a:t>
            </a:r>
            <a:r>
              <a:rPr lang="fi-FI" sz="1800" dirty="0" smtClean="0"/>
              <a:t> </a:t>
            </a:r>
            <a:r>
              <a:rPr lang="fi-FI" sz="1800" dirty="0" err="1" smtClean="0"/>
              <a:t>finska</a:t>
            </a:r>
            <a:r>
              <a:rPr lang="fi-FI" sz="1800" dirty="0" smtClean="0"/>
              <a:t>, </a:t>
            </a:r>
            <a:r>
              <a:rPr lang="fi-FI" sz="1800" dirty="0" err="1" smtClean="0"/>
              <a:t>känna</a:t>
            </a:r>
            <a:r>
              <a:rPr lang="fi-FI" sz="1800" dirty="0" smtClean="0"/>
              <a:t> </a:t>
            </a:r>
            <a:r>
              <a:rPr lang="fi-FI" sz="1800" dirty="0" err="1" smtClean="0"/>
              <a:t>till</a:t>
            </a:r>
            <a:r>
              <a:rPr lang="fi-FI" sz="1800" dirty="0" smtClean="0"/>
              <a:t> </a:t>
            </a:r>
            <a:r>
              <a:rPr lang="fi-FI" sz="1800" dirty="0" err="1" smtClean="0"/>
              <a:t>vad</a:t>
            </a:r>
            <a:r>
              <a:rPr lang="fi-FI" sz="1800" dirty="0" smtClean="0"/>
              <a:t> </a:t>
            </a:r>
            <a:r>
              <a:rPr lang="fi-FI" sz="1800" dirty="0" err="1" smtClean="0"/>
              <a:t>som</a:t>
            </a:r>
            <a:r>
              <a:rPr lang="fi-FI" sz="1800" dirty="0" smtClean="0"/>
              <a:t> </a:t>
            </a:r>
            <a:r>
              <a:rPr lang="fi-FI" sz="1800" dirty="0" err="1" smtClean="0"/>
              <a:t>finns</a:t>
            </a:r>
            <a:r>
              <a:rPr lang="fi-FI" sz="1800" dirty="0" smtClean="0"/>
              <a:t>, </a:t>
            </a:r>
            <a:r>
              <a:rPr lang="fi-FI" sz="1800" dirty="0" err="1" smtClean="0"/>
              <a:t>svenskan</a:t>
            </a:r>
            <a:r>
              <a:rPr lang="fi-FI" sz="1800" dirty="0" smtClean="0"/>
              <a:t> </a:t>
            </a:r>
            <a:r>
              <a:rPr lang="fi-FI" sz="1800" dirty="0" err="1" smtClean="0"/>
              <a:t>jämställas</a:t>
            </a:r>
            <a:r>
              <a:rPr lang="fi-FI" sz="1800" dirty="0" smtClean="0"/>
              <a:t> </a:t>
            </a:r>
            <a:r>
              <a:rPr lang="fi-FI" sz="1800" dirty="0" err="1" smtClean="0"/>
              <a:t>med</a:t>
            </a:r>
            <a:r>
              <a:rPr lang="fi-FI" sz="1800" dirty="0" smtClean="0"/>
              <a:t> </a:t>
            </a:r>
            <a:r>
              <a:rPr lang="fi-FI" sz="1800" dirty="0" err="1" smtClean="0"/>
              <a:t>finskan</a:t>
            </a:r>
            <a:r>
              <a:rPr lang="fi-FI" sz="1800" dirty="0" smtClean="0"/>
              <a:t>.</a:t>
            </a:r>
          </a:p>
          <a:p>
            <a:r>
              <a:rPr lang="fi-FI" sz="1800" dirty="0" err="1" smtClean="0"/>
              <a:t>Stödfunktioner</a:t>
            </a:r>
            <a:r>
              <a:rPr lang="fi-FI" sz="1800" dirty="0" smtClean="0"/>
              <a:t> </a:t>
            </a:r>
            <a:r>
              <a:rPr lang="fi-FI" sz="1800" dirty="0" err="1" smtClean="0"/>
              <a:t>åt</a:t>
            </a:r>
            <a:r>
              <a:rPr lang="fi-FI" sz="1800" dirty="0" smtClean="0"/>
              <a:t> </a:t>
            </a:r>
            <a:r>
              <a:rPr lang="fi-FI" sz="1800" dirty="0" err="1" smtClean="0"/>
              <a:t>Navigatorn</a:t>
            </a:r>
            <a:r>
              <a:rPr lang="fi-FI" sz="1800" dirty="0" smtClean="0"/>
              <a:t> (</a:t>
            </a:r>
            <a:r>
              <a:rPr lang="fi-FI" sz="1800" dirty="0" err="1" smtClean="0"/>
              <a:t>tredje</a:t>
            </a:r>
            <a:r>
              <a:rPr lang="fi-FI" sz="1800" dirty="0" smtClean="0"/>
              <a:t> </a:t>
            </a:r>
            <a:r>
              <a:rPr lang="fi-FI" sz="1800" dirty="0" err="1" smtClean="0"/>
              <a:t>sektorn</a:t>
            </a:r>
            <a:r>
              <a:rPr lang="fi-FI" sz="1800" dirty="0" smtClean="0"/>
              <a:t>, </a:t>
            </a:r>
            <a:r>
              <a:rPr lang="fi-FI" sz="1800" dirty="0" err="1" smtClean="0"/>
              <a:t>staden</a:t>
            </a:r>
            <a:r>
              <a:rPr lang="fi-FI" sz="1800" dirty="0" smtClean="0"/>
              <a:t>, </a:t>
            </a:r>
            <a:r>
              <a:rPr lang="fi-FI" sz="1800" dirty="0" err="1" smtClean="0"/>
              <a:t>staten</a:t>
            </a:r>
            <a:r>
              <a:rPr lang="fi-FI" sz="1800" dirty="0" smtClean="0"/>
              <a:t>).</a:t>
            </a:r>
          </a:p>
          <a:p>
            <a:r>
              <a:rPr lang="fi-FI" sz="1800" dirty="0" err="1" smtClean="0"/>
              <a:t>Marknadsföring</a:t>
            </a:r>
            <a:r>
              <a:rPr lang="fi-FI" sz="1800" dirty="0" smtClean="0"/>
              <a:t>, </a:t>
            </a:r>
            <a:r>
              <a:rPr lang="fi-FI" sz="1800" dirty="0" err="1" smtClean="0"/>
              <a:t>öppenhet</a:t>
            </a:r>
            <a:r>
              <a:rPr lang="fi-FI" sz="1800" dirty="0" smtClean="0"/>
              <a:t>, vilja (</a:t>
            </a:r>
            <a:r>
              <a:rPr lang="fi-FI" sz="1800" dirty="0" err="1" smtClean="0"/>
              <a:t>inte</a:t>
            </a:r>
            <a:r>
              <a:rPr lang="fi-FI" sz="1800" dirty="0" smtClean="0"/>
              <a:t> ”</a:t>
            </a:r>
            <a:r>
              <a:rPr lang="fi-FI" sz="1800" dirty="0" err="1" smtClean="0"/>
              <a:t>hot</a:t>
            </a:r>
            <a:r>
              <a:rPr lang="fi-FI" sz="1800" dirty="0" smtClean="0"/>
              <a:t>”), </a:t>
            </a:r>
            <a:r>
              <a:rPr lang="fi-FI" sz="1800" dirty="0" err="1" smtClean="0"/>
              <a:t>tydliggöra</a:t>
            </a:r>
            <a:r>
              <a:rPr lang="fi-FI" sz="1800" dirty="0" smtClean="0"/>
              <a:t> </a:t>
            </a:r>
            <a:r>
              <a:rPr lang="fi-FI" sz="1800" dirty="0" err="1" smtClean="0"/>
              <a:t>Navigatorn</a:t>
            </a:r>
            <a:r>
              <a:rPr lang="fi-FI" sz="1800" dirty="0" smtClean="0"/>
              <a:t> </a:t>
            </a:r>
            <a:r>
              <a:rPr lang="fi-FI" sz="1800" dirty="0" err="1" smtClean="0"/>
              <a:t>så</a:t>
            </a:r>
            <a:r>
              <a:rPr lang="fi-FI" sz="1800" dirty="0" smtClean="0"/>
              <a:t>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ledningen</a:t>
            </a:r>
            <a:r>
              <a:rPr lang="fi-FI" sz="1800" dirty="0" smtClean="0"/>
              <a:t> </a:t>
            </a:r>
            <a:r>
              <a:rPr lang="fi-FI" sz="1800" dirty="0" err="1" smtClean="0"/>
              <a:t>ser</a:t>
            </a:r>
            <a:r>
              <a:rPr lang="fi-FI" sz="1800" dirty="0" smtClean="0"/>
              <a:t>.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dirty="0" smtClean="0"/>
              <a:t>IDEALET: G18 </a:t>
            </a:r>
            <a:r>
              <a:rPr lang="fi-FI" sz="1800" dirty="0" err="1" smtClean="0"/>
              <a:t>startar</a:t>
            </a:r>
            <a:r>
              <a:rPr lang="fi-FI" sz="1800" dirty="0" smtClean="0"/>
              <a:t> </a:t>
            </a:r>
            <a:r>
              <a:rPr lang="fi-FI" sz="1800" dirty="0" err="1" smtClean="0"/>
              <a:t>svenskt</a:t>
            </a:r>
            <a:r>
              <a:rPr lang="fi-FI" sz="1800" dirty="0" smtClean="0"/>
              <a:t> </a:t>
            </a:r>
            <a:r>
              <a:rPr lang="fi-FI" sz="1800" dirty="0" err="1" smtClean="0"/>
              <a:t>Navigatornätverkshus</a:t>
            </a:r>
            <a:r>
              <a:rPr lang="fi-FI" sz="1800" dirty="0" smtClean="0"/>
              <a:t>! </a:t>
            </a:r>
            <a:r>
              <a:rPr lang="fi-FI" sz="1800" dirty="0" err="1" smtClean="0"/>
              <a:t>Politiker</a:t>
            </a:r>
            <a:r>
              <a:rPr lang="fi-FI" sz="1800" dirty="0" smtClean="0"/>
              <a:t>, </a:t>
            </a:r>
            <a:r>
              <a:rPr lang="fi-FI" sz="1800" dirty="0" err="1" smtClean="0"/>
              <a:t>stiftelser</a:t>
            </a:r>
            <a:r>
              <a:rPr lang="fi-FI" sz="1800" dirty="0" smtClean="0"/>
              <a:t>, </a:t>
            </a:r>
            <a:r>
              <a:rPr lang="fi-FI" sz="1800" dirty="0" err="1" smtClean="0"/>
              <a:t>kommuner</a:t>
            </a:r>
            <a:r>
              <a:rPr lang="fi-FI" sz="1800" dirty="0"/>
              <a:t> </a:t>
            </a:r>
            <a:r>
              <a:rPr lang="fi-FI" sz="1800" dirty="0" err="1" smtClean="0"/>
              <a:t>slår</a:t>
            </a:r>
            <a:r>
              <a:rPr lang="fi-FI" sz="1800" dirty="0" smtClean="0"/>
              <a:t> </a:t>
            </a:r>
            <a:r>
              <a:rPr lang="fi-FI" sz="1800" dirty="0" err="1" smtClean="0"/>
              <a:t>sig</a:t>
            </a:r>
            <a:r>
              <a:rPr lang="fi-FI" sz="1800" dirty="0" smtClean="0"/>
              <a:t> </a:t>
            </a:r>
            <a:r>
              <a:rPr lang="fi-FI" sz="1800" dirty="0" err="1" smtClean="0"/>
              <a:t>samman</a:t>
            </a:r>
            <a:r>
              <a:rPr lang="fi-FI" sz="1800" dirty="0" smtClean="0"/>
              <a:t> </a:t>
            </a:r>
            <a:r>
              <a:rPr lang="fi-FI" sz="1800" dirty="0" err="1" smtClean="0"/>
              <a:t>och</a:t>
            </a:r>
            <a:r>
              <a:rPr lang="fi-FI" sz="1800" dirty="0" smtClean="0"/>
              <a:t> </a:t>
            </a:r>
            <a:r>
              <a:rPr lang="fi-FI" sz="1800" dirty="0" err="1" smtClean="0"/>
              <a:t>nytänker</a:t>
            </a:r>
            <a:r>
              <a:rPr lang="fi-FI" sz="1800" dirty="0" smtClean="0"/>
              <a:t>!! 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err="1" smtClean="0"/>
              <a:t>Vad</a:t>
            </a:r>
            <a:r>
              <a:rPr lang="fi-FI" sz="1800" dirty="0" smtClean="0"/>
              <a:t> </a:t>
            </a:r>
            <a:r>
              <a:rPr lang="fi-FI" sz="1800" dirty="0" err="1" smtClean="0"/>
              <a:t>vill</a:t>
            </a:r>
            <a:r>
              <a:rPr lang="fi-FI" sz="1800" dirty="0" smtClean="0"/>
              <a:t> vi </a:t>
            </a:r>
            <a:r>
              <a:rPr lang="fi-FI" sz="1800" dirty="0" err="1" smtClean="0"/>
              <a:t>på</a:t>
            </a:r>
            <a:r>
              <a:rPr lang="fi-FI" sz="1800" dirty="0" smtClean="0"/>
              <a:t> </a:t>
            </a:r>
            <a:r>
              <a:rPr lang="fi-FI" sz="1800" dirty="0" err="1" smtClean="0"/>
              <a:t>riktigt</a:t>
            </a:r>
            <a:r>
              <a:rPr lang="fi-FI" sz="1800" dirty="0" smtClean="0"/>
              <a:t>? </a:t>
            </a: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3309733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Workshopresultat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graphicFrame>
        <p:nvGraphicFramePr>
          <p:cNvPr id="4" name="Kaaviokuva 3"/>
          <p:cNvGraphicFramePr/>
          <p:nvPr>
            <p:extLst>
              <p:ext uri="{D42A27DB-BD31-4B8C-83A1-F6EECF244321}">
                <p14:modId xmlns:p14="http://schemas.microsoft.com/office/powerpoint/2010/main" val="1147164290"/>
              </p:ext>
            </p:extLst>
          </p:nvPr>
        </p:nvGraphicFramePr>
        <p:xfrm>
          <a:off x="1910702" y="1102222"/>
          <a:ext cx="7000033" cy="48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3791425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D2FC8669-76C9-844E-B99F-8ECF6C4668E6}"/>
    </a:ext>
  </a:extLst>
</a:theme>
</file>

<file path=ppt/theme/theme2.xml><?xml version="1.0" encoding="utf-8"?>
<a:theme xmlns:a="http://schemas.openxmlformats.org/drawingml/2006/main" name="HKI-bussi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A24C57A2-4736-BE47-81F6-5DC6C8AD29D6}"/>
    </a:ext>
  </a:extLst>
</a:theme>
</file>

<file path=ppt/theme/theme3.xml><?xml version="1.0" encoding="utf-8"?>
<a:theme xmlns:a="http://schemas.openxmlformats.org/drawingml/2006/main" name="HKI-metro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Presentation1" id="{9BA43834-84E8-1541-A3A8-3233C81DED4A}" vid="{D194A319-BDD9-9144-AF1C-D6FFEB41B6FF}"/>
    </a:ext>
  </a:extLst>
</a:theme>
</file>

<file path=ppt/theme/theme4.xml><?xml version="1.0" encoding="utf-8"?>
<a:theme xmlns:a="http://schemas.openxmlformats.org/drawingml/2006/main" name="HKI-spåra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CEF41086-7240-E145-B7F8-8B01D5B93276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3094D0B79839644B9CB8A9F582781E1" ma:contentTypeVersion="3" ma:contentTypeDescription="Luo uusi asiakirja." ma:contentTypeScope="" ma:versionID="3c940bdcc8cdf1ac5ccca36d8a9d296f">
  <xsd:schema xmlns:xsd="http://www.w3.org/2001/XMLSchema" xmlns:xs="http://www.w3.org/2001/XMLSchema" xmlns:p="http://schemas.microsoft.com/office/2006/metadata/properties" xmlns:ns1="http://schemas.microsoft.com/sharepoint/v3" xmlns:ns2="8b3b672f-657e-441f-b6a9-44df23b3999a" xmlns:ns3="http://schemas.microsoft.com/sharepoint/v3/fields" targetNamespace="http://schemas.microsoft.com/office/2006/metadata/properties" ma:root="true" ma:fieldsID="7029fe07ed2dde08b69e8cac02f2d211" ns1:_="" ns2:_="" ns3:_="">
    <xsd:import namespace="http://schemas.microsoft.com/sharepoint/v3"/>
    <xsd:import namespace="8b3b672f-657e-441f-b6a9-44df23b3999a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Avainsanat"/>
                <xsd:element ref="ns3:_Forma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Ajoituksen alkamispäivämäärä" ma:internalName="PublishingStartDate">
      <xsd:simpleType>
        <xsd:restriction base="dms:Unknown"/>
      </xsd:simpleType>
    </xsd:element>
    <xsd:element name="PublishingExpirationDate" ma:index="9" nillable="true" ma:displayName="Ajoituksen päättymispäivämäärä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b672f-657e-441f-b6a9-44df23b3999a" elementFormDefault="qualified">
    <xsd:import namespace="http://schemas.microsoft.com/office/2006/documentManagement/types"/>
    <xsd:import namespace="http://schemas.microsoft.com/office/infopath/2007/PartnerControls"/>
    <xsd:element name="Avainsanat" ma:index="10" ma:displayName="Avainsanat" ma:internalName="Avainsanat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Format" ma:index="11" nillable="true" ma:displayName="Muoto" ma:description="Mediatyyppi, tiedostomuoto tai ulottuvuudet" ma:internalName="_Forma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vainsanat xmlns="8b3b672f-657e-441f-b6a9-44df23b3999a">Uusi Helsinki-ilme PowerPoint-pohja</Avainsanat>
    <_Format xmlns="http://schemas.microsoft.com/sharepoint/v3/fields">PowerPoint</_Forma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C7F7F2C-1433-48B5-97B9-3F8C81963E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5A184A-F3DB-4F1E-9109-EFFA112F66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b3b672f-657e-441f-b6a9-44df23b3999a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DFE50D-650A-47E9-AC6F-90ABF7898DD8}">
  <ds:schemaRefs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sharepoint/v3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microsoft.com/sharepoint/v3/fields"/>
    <ds:schemaRef ds:uri="8b3b672f-657e-441f-b6a9-44df23b3999a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1131</TotalTime>
  <Words>857</Words>
  <Application>Microsoft Office PowerPoint</Application>
  <PresentationFormat>Laajakuva</PresentationFormat>
  <Paragraphs>117</Paragraphs>
  <Slides>11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HKI-perus</vt:lpstr>
      <vt:lpstr>HKI-bussi</vt:lpstr>
      <vt:lpstr>HKI-metro</vt:lpstr>
      <vt:lpstr>HKI-spåra</vt:lpstr>
      <vt:lpstr>Utfall/resultat och produkter så här långt</vt:lpstr>
      <vt:lpstr>Workshop – Grupp 1</vt:lpstr>
      <vt:lpstr>Workshopresultat</vt:lpstr>
      <vt:lpstr>Workshopresultat</vt:lpstr>
      <vt:lpstr>Workshop – Grupp 2</vt:lpstr>
      <vt:lpstr>Workshopresultat</vt:lpstr>
      <vt:lpstr>Workshop – Grupp 3</vt:lpstr>
      <vt:lpstr>Workshopresultat</vt:lpstr>
      <vt:lpstr>Workshopresultat</vt:lpstr>
      <vt:lpstr>Workshop – Grupp 4</vt:lpstr>
      <vt:lpstr>Workshopresultat</vt:lpstr>
    </vt:vector>
  </TitlesOfParts>
  <Company>City of Helsinki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 Helsinki-ilme PowerPoint-pohja</dc:title>
  <dc:creator>Harju Mirva</dc:creator>
  <cp:lastModifiedBy>Westerback Frida Wilhelmina</cp:lastModifiedBy>
  <cp:revision>96</cp:revision>
  <cp:lastPrinted>2018-05-06T11:45:04Z</cp:lastPrinted>
  <dcterms:created xsi:type="dcterms:W3CDTF">2017-05-03T10:47:49Z</dcterms:created>
  <dcterms:modified xsi:type="dcterms:W3CDTF">2018-10-23T07:21:27Z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0x01010013094D0B79839644B9CB8A9F582781E1</vt:lpwstr>
  </property>
</Properties>
</file>