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2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3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4" r:id="rId5"/>
    <p:sldMasterId id="2147483696" r:id="rId6"/>
    <p:sldMasterId id="2147483683" r:id="rId7"/>
  </p:sldMasterIdLst>
  <p:notesMasterIdLst>
    <p:notesMasterId r:id="rId15"/>
  </p:notesMasterIdLst>
  <p:handoutMasterIdLst>
    <p:handoutMasterId r:id="rId16"/>
  </p:handoutMasterIdLst>
  <p:sldIdLst>
    <p:sldId id="351" r:id="rId8"/>
    <p:sldId id="344" r:id="rId9"/>
    <p:sldId id="352" r:id="rId10"/>
    <p:sldId id="354" r:id="rId11"/>
    <p:sldId id="355" r:id="rId12"/>
    <p:sldId id="356" r:id="rId13"/>
    <p:sldId id="357" r:id="rId14"/>
  </p:sldIdLst>
  <p:sldSz cx="12192000" cy="6858000"/>
  <p:notesSz cx="6669088" cy="9926638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C9EB"/>
    <a:srgbClr val="009246"/>
    <a:srgbClr val="0001BE"/>
    <a:srgbClr val="00D7A7"/>
    <a:srgbClr val="FD4F00"/>
    <a:srgbClr val="DB2719"/>
    <a:srgbClr val="F5A3C7"/>
    <a:srgbClr val="FC4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Normaali tyyli 2 - Korostu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Normaali tyyli 2 - Korostu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Normaali tyyl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Ei tyyliä, taulukon ruudukko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02" autoAdjust="0"/>
    <p:restoredTop sz="92077" autoAdjust="0"/>
  </p:normalViewPr>
  <p:slideViewPr>
    <p:cSldViewPr snapToGrid="0">
      <p:cViewPr varScale="1">
        <p:scale>
          <a:sx n="103" d="100"/>
          <a:sy n="103" d="100"/>
        </p:scale>
        <p:origin x="1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C5719-94E6-4C83-A93F-9FB2AF043758}" type="datetimeFigureOut">
              <a:rPr lang="fi-FI" smtClean="0"/>
              <a:t>23.10.2018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777607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1F2AC-EF7C-438B-925D-6664BCDD9F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9673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2956EC9-597C-40E3-B3F5-EAB7A3B6821A}" type="datetimeFigureOut">
              <a:rPr lang="fi-FI"/>
              <a:pPr>
                <a:defRPr/>
              </a:pPr>
              <a:t>23.10.2018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66909" y="4777195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777607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F52220B-28E9-4D5F-AEAE-7B1EBEECD88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76975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52220B-28E9-4D5F-AEAE-7B1EBEECD88E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8024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9A246-8194-4A99-8D54-BA018EEA8FF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96485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18838" y="0"/>
            <a:ext cx="1189037" cy="6858000"/>
          </a:xfrm>
          <a:custGeom>
            <a:avLst/>
            <a:gdLst>
              <a:gd name="T0" fmla="*/ 107277 w 2460"/>
              <a:gd name="T1" fmla="*/ 0 h 14300"/>
              <a:gd name="T2" fmla="*/ 0 w 2460"/>
              <a:gd name="T3" fmla="*/ 340023 h 14300"/>
              <a:gd name="T4" fmla="*/ 115492 w 2460"/>
              <a:gd name="T5" fmla="*/ 771645 h 14300"/>
              <a:gd name="T6" fmla="*/ 0 w 2460"/>
              <a:gd name="T7" fmla="*/ 1203267 h 14300"/>
              <a:gd name="T8" fmla="*/ 115492 w 2460"/>
              <a:gd name="T9" fmla="*/ 1634890 h 14300"/>
              <a:gd name="T10" fmla="*/ 0 w 2460"/>
              <a:gd name="T11" fmla="*/ 2066032 h 14300"/>
              <a:gd name="T12" fmla="*/ 115492 w 2460"/>
              <a:gd name="T13" fmla="*/ 2497655 h 14300"/>
              <a:gd name="T14" fmla="*/ 115492 w 2460"/>
              <a:gd name="T15" fmla="*/ 2519716 h 14300"/>
              <a:gd name="T16" fmla="*/ 0 w 2460"/>
              <a:gd name="T17" fmla="*/ 2951338 h 14300"/>
              <a:gd name="T18" fmla="*/ 115492 w 2460"/>
              <a:gd name="T19" fmla="*/ 3382481 h 14300"/>
              <a:gd name="T20" fmla="*/ 0 w 2460"/>
              <a:gd name="T21" fmla="*/ 3814103 h 14300"/>
              <a:gd name="T22" fmla="*/ 115492 w 2460"/>
              <a:gd name="T23" fmla="*/ 4245725 h 14300"/>
              <a:gd name="T24" fmla="*/ 0 w 2460"/>
              <a:gd name="T25" fmla="*/ 4676868 h 14300"/>
              <a:gd name="T26" fmla="*/ 115492 w 2460"/>
              <a:gd name="T27" fmla="*/ 5108491 h 14300"/>
              <a:gd name="T28" fmla="*/ 0 w 2460"/>
              <a:gd name="T29" fmla="*/ 5540113 h 14300"/>
              <a:gd name="T30" fmla="*/ 115492 w 2460"/>
              <a:gd name="T31" fmla="*/ 5971256 h 14300"/>
              <a:gd name="T32" fmla="*/ 0 w 2460"/>
              <a:gd name="T33" fmla="*/ 6402878 h 14300"/>
              <a:gd name="T34" fmla="*/ 115492 w 2460"/>
              <a:gd name="T35" fmla="*/ 6834501 h 14300"/>
              <a:gd name="T36" fmla="*/ 115009 w 2460"/>
              <a:gd name="T37" fmla="*/ 6858000 h 14300"/>
              <a:gd name="T38" fmla="*/ 1188749 w 2460"/>
              <a:gd name="T39" fmla="*/ 6858000 h 14300"/>
              <a:gd name="T40" fmla="*/ 1188749 w 2460"/>
              <a:gd name="T41" fmla="*/ 0 h 14300"/>
              <a:gd name="T42" fmla="*/ 107277 w 2460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460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460" y="14300"/>
                </a:lnTo>
                <a:lnTo>
                  <a:pt x="2460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6A4D2-4CEB-4472-874B-DE2B4767949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7115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77575" y="0"/>
            <a:ext cx="1112838" cy="6858000"/>
          </a:xfrm>
          <a:custGeom>
            <a:avLst/>
            <a:gdLst>
              <a:gd name="T0" fmla="*/ 30426 w 2304"/>
              <a:gd name="T1" fmla="*/ 0 h 14300"/>
              <a:gd name="T2" fmla="*/ 18352 w 2304"/>
              <a:gd name="T3" fmla="*/ 11990 h 14300"/>
              <a:gd name="T4" fmla="*/ 286395 w 2304"/>
              <a:gd name="T5" fmla="*/ 276718 h 14300"/>
              <a:gd name="T6" fmla="*/ 18352 w 2304"/>
              <a:gd name="T7" fmla="*/ 540967 h 14300"/>
              <a:gd name="T8" fmla="*/ 268042 w 2304"/>
              <a:gd name="T9" fmla="*/ 787951 h 14300"/>
              <a:gd name="T10" fmla="*/ 0 w 2304"/>
              <a:gd name="T11" fmla="*/ 1052199 h 14300"/>
              <a:gd name="T12" fmla="*/ 268042 w 2304"/>
              <a:gd name="T13" fmla="*/ 1316928 h 14300"/>
              <a:gd name="T14" fmla="*/ 0 w 2304"/>
              <a:gd name="T15" fmla="*/ 1581656 h 14300"/>
              <a:gd name="T16" fmla="*/ 268042 w 2304"/>
              <a:gd name="T17" fmla="*/ 1846385 h 14300"/>
              <a:gd name="T18" fmla="*/ 0 w 2304"/>
              <a:gd name="T19" fmla="*/ 2111113 h 14300"/>
              <a:gd name="T20" fmla="*/ 268042 w 2304"/>
              <a:gd name="T21" fmla="*/ 2375841 h 14300"/>
              <a:gd name="T22" fmla="*/ 0 w 2304"/>
              <a:gd name="T23" fmla="*/ 2640570 h 14300"/>
              <a:gd name="T24" fmla="*/ 268042 w 2304"/>
              <a:gd name="T25" fmla="*/ 2905298 h 14300"/>
              <a:gd name="T26" fmla="*/ 0 w 2304"/>
              <a:gd name="T27" fmla="*/ 3170027 h 14300"/>
              <a:gd name="T28" fmla="*/ 281082 w 2304"/>
              <a:gd name="T29" fmla="*/ 3447704 h 14300"/>
              <a:gd name="T30" fmla="*/ 18352 w 2304"/>
              <a:gd name="T31" fmla="*/ 3706677 h 14300"/>
              <a:gd name="T32" fmla="*/ 286395 w 2304"/>
              <a:gd name="T33" fmla="*/ 3971405 h 14300"/>
              <a:gd name="T34" fmla="*/ 18352 w 2304"/>
              <a:gd name="T35" fmla="*/ 4236134 h 14300"/>
              <a:gd name="T36" fmla="*/ 286395 w 2304"/>
              <a:gd name="T37" fmla="*/ 4500862 h 14300"/>
              <a:gd name="T38" fmla="*/ 18352 w 2304"/>
              <a:gd name="T39" fmla="*/ 4765591 h 14300"/>
              <a:gd name="T40" fmla="*/ 286395 w 2304"/>
              <a:gd name="T41" fmla="*/ 5030319 h 14300"/>
              <a:gd name="T42" fmla="*/ 18352 w 2304"/>
              <a:gd name="T43" fmla="*/ 5295047 h 14300"/>
              <a:gd name="T44" fmla="*/ 268042 w 2304"/>
              <a:gd name="T45" fmla="*/ 5541552 h 14300"/>
              <a:gd name="T46" fmla="*/ 0 w 2304"/>
              <a:gd name="T47" fmla="*/ 5806280 h 14300"/>
              <a:gd name="T48" fmla="*/ 268042 w 2304"/>
              <a:gd name="T49" fmla="*/ 6071009 h 14300"/>
              <a:gd name="T50" fmla="*/ 0 w 2304"/>
              <a:gd name="T51" fmla="*/ 6335737 h 14300"/>
              <a:gd name="T52" fmla="*/ 268042 w 2304"/>
              <a:gd name="T53" fmla="*/ 6600465 h 14300"/>
              <a:gd name="T54" fmla="*/ 7244 w 2304"/>
              <a:gd name="T55" fmla="*/ 6858000 h 14300"/>
              <a:gd name="T56" fmla="*/ 1112737 w 2304"/>
              <a:gd name="T57" fmla="*/ 6858000 h 14300"/>
              <a:gd name="T58" fmla="*/ 1112737 w 2304"/>
              <a:gd name="T59" fmla="*/ 0 h 14300"/>
              <a:gd name="T60" fmla="*/ 30426 w 2304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304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304" y="14300"/>
                </a:lnTo>
                <a:cubicBezTo>
                  <a:pt x="2304" y="9533"/>
                  <a:pt x="2304" y="4767"/>
                  <a:pt x="2304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0A86B-3177-458C-A055-DF6CB5F6E1E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4553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/>
          <p:cNvSpPr>
            <a:spLocks noChangeAspect="1"/>
          </p:cNvSpPr>
          <p:nvPr/>
        </p:nvSpPr>
        <p:spPr bwMode="auto">
          <a:xfrm>
            <a:off x="10964863" y="0"/>
            <a:ext cx="1228725" cy="6858000"/>
          </a:xfrm>
          <a:custGeom>
            <a:avLst/>
            <a:gdLst>
              <a:gd name="T0" fmla="*/ 0 w 2539"/>
              <a:gd name="T1" fmla="*/ 4225103 h 14300"/>
              <a:gd name="T2" fmla="*/ 0 w 2539"/>
              <a:gd name="T3" fmla="*/ 4225103 h 14300"/>
              <a:gd name="T4" fmla="*/ 174239 w 2539"/>
              <a:gd name="T5" fmla="*/ 4488393 h 14300"/>
              <a:gd name="T6" fmla="*/ 0 w 2539"/>
              <a:gd name="T7" fmla="*/ 4751683 h 14300"/>
              <a:gd name="T8" fmla="*/ 0 w 2539"/>
              <a:gd name="T9" fmla="*/ 4752642 h 14300"/>
              <a:gd name="T10" fmla="*/ 0 w 2539"/>
              <a:gd name="T11" fmla="*/ 4753122 h 14300"/>
              <a:gd name="T12" fmla="*/ 174239 w 2539"/>
              <a:gd name="T13" fmla="*/ 5016411 h 14300"/>
              <a:gd name="T14" fmla="*/ 0 w 2539"/>
              <a:gd name="T15" fmla="*/ 5279701 h 14300"/>
              <a:gd name="T16" fmla="*/ 0 w 2539"/>
              <a:gd name="T17" fmla="*/ 5279701 h 14300"/>
              <a:gd name="T18" fmla="*/ 0 w 2539"/>
              <a:gd name="T19" fmla="*/ 5281140 h 14300"/>
              <a:gd name="T20" fmla="*/ 175691 w 2539"/>
              <a:gd name="T21" fmla="*/ 5544909 h 14300"/>
              <a:gd name="T22" fmla="*/ 0 w 2539"/>
              <a:gd name="T23" fmla="*/ 5809158 h 14300"/>
              <a:gd name="T24" fmla="*/ 175691 w 2539"/>
              <a:gd name="T25" fmla="*/ 6072927 h 14300"/>
              <a:gd name="T26" fmla="*/ 0 w 2539"/>
              <a:gd name="T27" fmla="*/ 6337176 h 14300"/>
              <a:gd name="T28" fmla="*/ 175691 w 2539"/>
              <a:gd name="T29" fmla="*/ 6600945 h 14300"/>
              <a:gd name="T30" fmla="*/ 0 w 2539"/>
              <a:gd name="T31" fmla="*/ 6858000 h 14300"/>
              <a:gd name="T32" fmla="*/ 1228866 w 2539"/>
              <a:gd name="T33" fmla="*/ 6858000 h 14300"/>
              <a:gd name="T34" fmla="*/ 1228866 w 2539"/>
              <a:gd name="T35" fmla="*/ 0 h 14300"/>
              <a:gd name="T36" fmla="*/ 0 w 2539"/>
              <a:gd name="T37" fmla="*/ 0 h 14300"/>
              <a:gd name="T38" fmla="*/ 175691 w 2539"/>
              <a:gd name="T39" fmla="*/ 264249 h 14300"/>
              <a:gd name="T40" fmla="*/ 0 w 2539"/>
              <a:gd name="T41" fmla="*/ 528018 h 14300"/>
              <a:gd name="T42" fmla="*/ 175691 w 2539"/>
              <a:gd name="T43" fmla="*/ 791787 h 14300"/>
              <a:gd name="T44" fmla="*/ 0 w 2539"/>
              <a:gd name="T45" fmla="*/ 1056036 h 14300"/>
              <a:gd name="T46" fmla="*/ 175691 w 2539"/>
              <a:gd name="T47" fmla="*/ 1319805 h 14300"/>
              <a:gd name="T48" fmla="*/ 0 w 2539"/>
              <a:gd name="T49" fmla="*/ 1584054 h 14300"/>
              <a:gd name="T50" fmla="*/ 175691 w 2539"/>
              <a:gd name="T51" fmla="*/ 1847823 h 14300"/>
              <a:gd name="T52" fmla="*/ 0 w 2539"/>
              <a:gd name="T53" fmla="*/ 2112072 h 14300"/>
              <a:gd name="T54" fmla="*/ 175691 w 2539"/>
              <a:gd name="T55" fmla="*/ 2375841 h 14300"/>
              <a:gd name="T56" fmla="*/ 0 w 2539"/>
              <a:gd name="T57" fmla="*/ 2640090 h 14300"/>
              <a:gd name="T58" fmla="*/ 175691 w 2539"/>
              <a:gd name="T59" fmla="*/ 2903859 h 14300"/>
              <a:gd name="T60" fmla="*/ 0 w 2539"/>
              <a:gd name="T61" fmla="*/ 3168108 h 14300"/>
              <a:gd name="T62" fmla="*/ 175691 w 2539"/>
              <a:gd name="T63" fmla="*/ 3431877 h 14300"/>
              <a:gd name="T64" fmla="*/ 0 w 2539"/>
              <a:gd name="T65" fmla="*/ 3695647 h 14300"/>
              <a:gd name="T66" fmla="*/ 175691 w 2539"/>
              <a:gd name="T67" fmla="*/ 3959896 h 14300"/>
              <a:gd name="T68" fmla="*/ 0 w 2539"/>
              <a:gd name="T69" fmla="*/ 4223665 h 14300"/>
              <a:gd name="T70" fmla="*/ 0 w 2539"/>
              <a:gd name="T71" fmla="*/ 4225103 h 143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539" h="14300">
                <a:moveTo>
                  <a:pt x="0" y="8810"/>
                </a:moveTo>
                <a:lnTo>
                  <a:pt x="0" y="8810"/>
                </a:lnTo>
                <a:cubicBezTo>
                  <a:pt x="0" y="9056"/>
                  <a:pt x="148" y="9267"/>
                  <a:pt x="360" y="9359"/>
                </a:cubicBezTo>
                <a:cubicBezTo>
                  <a:pt x="148" y="9451"/>
                  <a:pt x="0" y="9662"/>
                  <a:pt x="0" y="9908"/>
                </a:cubicBezTo>
                <a:lnTo>
                  <a:pt x="0" y="9910"/>
                </a:lnTo>
                <a:lnTo>
                  <a:pt x="0" y="9911"/>
                </a:lnTo>
                <a:cubicBezTo>
                  <a:pt x="0" y="10157"/>
                  <a:pt x="148" y="10368"/>
                  <a:pt x="360" y="10460"/>
                </a:cubicBezTo>
                <a:cubicBezTo>
                  <a:pt x="148" y="10552"/>
                  <a:pt x="0" y="10763"/>
                  <a:pt x="0" y="11009"/>
                </a:cubicBezTo>
                <a:lnTo>
                  <a:pt x="0" y="11012"/>
                </a:lnTo>
                <a:cubicBezTo>
                  <a:pt x="0" y="11259"/>
                  <a:pt x="150" y="11471"/>
                  <a:pt x="363" y="11562"/>
                </a:cubicBezTo>
                <a:cubicBezTo>
                  <a:pt x="150" y="11654"/>
                  <a:pt x="0" y="11866"/>
                  <a:pt x="0" y="12113"/>
                </a:cubicBezTo>
                <a:cubicBezTo>
                  <a:pt x="0" y="12360"/>
                  <a:pt x="150" y="12572"/>
                  <a:pt x="363" y="12663"/>
                </a:cubicBezTo>
                <a:cubicBezTo>
                  <a:pt x="150" y="12755"/>
                  <a:pt x="0" y="12967"/>
                  <a:pt x="0" y="13214"/>
                </a:cubicBezTo>
                <a:cubicBezTo>
                  <a:pt x="0" y="13461"/>
                  <a:pt x="150" y="13673"/>
                  <a:pt x="363" y="13764"/>
                </a:cubicBezTo>
                <a:cubicBezTo>
                  <a:pt x="154" y="13854"/>
                  <a:pt x="6" y="14059"/>
                  <a:pt x="0" y="14300"/>
                </a:cubicBezTo>
                <a:lnTo>
                  <a:pt x="2539" y="14300"/>
                </a:lnTo>
                <a:cubicBezTo>
                  <a:pt x="2539" y="9533"/>
                  <a:pt x="2539" y="4767"/>
                  <a:pt x="2539" y="0"/>
                </a:cubicBezTo>
                <a:lnTo>
                  <a:pt x="0" y="0"/>
                </a:lnTo>
                <a:cubicBezTo>
                  <a:pt x="0" y="247"/>
                  <a:pt x="150" y="459"/>
                  <a:pt x="363" y="551"/>
                </a:cubicBezTo>
                <a:cubicBezTo>
                  <a:pt x="150" y="642"/>
                  <a:pt x="0" y="854"/>
                  <a:pt x="0" y="1101"/>
                </a:cubicBezTo>
                <a:cubicBezTo>
                  <a:pt x="0" y="1348"/>
                  <a:pt x="150" y="1560"/>
                  <a:pt x="363" y="1651"/>
                </a:cubicBezTo>
                <a:cubicBezTo>
                  <a:pt x="150" y="1743"/>
                  <a:pt x="0" y="1955"/>
                  <a:pt x="0" y="2202"/>
                </a:cubicBezTo>
                <a:cubicBezTo>
                  <a:pt x="0" y="2449"/>
                  <a:pt x="150" y="2661"/>
                  <a:pt x="363" y="2752"/>
                </a:cubicBezTo>
                <a:cubicBezTo>
                  <a:pt x="150" y="2844"/>
                  <a:pt x="0" y="3056"/>
                  <a:pt x="0" y="3303"/>
                </a:cubicBezTo>
                <a:cubicBezTo>
                  <a:pt x="0" y="3550"/>
                  <a:pt x="150" y="3762"/>
                  <a:pt x="363" y="3853"/>
                </a:cubicBezTo>
                <a:cubicBezTo>
                  <a:pt x="150" y="3945"/>
                  <a:pt x="0" y="4157"/>
                  <a:pt x="0" y="4404"/>
                </a:cubicBezTo>
                <a:cubicBezTo>
                  <a:pt x="0" y="4651"/>
                  <a:pt x="150" y="4863"/>
                  <a:pt x="363" y="4954"/>
                </a:cubicBezTo>
                <a:cubicBezTo>
                  <a:pt x="150" y="5046"/>
                  <a:pt x="0" y="5258"/>
                  <a:pt x="0" y="5505"/>
                </a:cubicBezTo>
                <a:cubicBezTo>
                  <a:pt x="0" y="5752"/>
                  <a:pt x="150" y="5964"/>
                  <a:pt x="363" y="6055"/>
                </a:cubicBezTo>
                <a:cubicBezTo>
                  <a:pt x="150" y="6147"/>
                  <a:pt x="0" y="6359"/>
                  <a:pt x="0" y="6606"/>
                </a:cubicBezTo>
                <a:cubicBezTo>
                  <a:pt x="0" y="6853"/>
                  <a:pt x="150" y="7065"/>
                  <a:pt x="363" y="7156"/>
                </a:cubicBezTo>
                <a:cubicBezTo>
                  <a:pt x="150" y="7247"/>
                  <a:pt x="0" y="7459"/>
                  <a:pt x="0" y="7706"/>
                </a:cubicBezTo>
                <a:cubicBezTo>
                  <a:pt x="0" y="7954"/>
                  <a:pt x="150" y="8165"/>
                  <a:pt x="363" y="8257"/>
                </a:cubicBezTo>
                <a:cubicBezTo>
                  <a:pt x="150" y="8348"/>
                  <a:pt x="0" y="8560"/>
                  <a:pt x="0" y="8807"/>
                </a:cubicBezTo>
                <a:lnTo>
                  <a:pt x="0" y="8810"/>
                </a:lnTo>
                <a:close/>
              </a:path>
            </a:pathLst>
          </a:custGeom>
          <a:solidFill>
            <a:srgbClr val="F5A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0D0B2-64C6-4CCD-BE61-F167E318379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1865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 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87075" y="0"/>
            <a:ext cx="1304925" cy="6858000"/>
          </a:xfrm>
          <a:custGeom>
            <a:avLst/>
            <a:gdLst>
              <a:gd name="T0" fmla="*/ 0 w 2700"/>
              <a:gd name="T1" fmla="*/ 16306 h 14300"/>
              <a:gd name="T2" fmla="*/ 212647 w 2700"/>
              <a:gd name="T3" fmla="*/ 144354 h 14300"/>
              <a:gd name="T4" fmla="*/ 212647 w 2700"/>
              <a:gd name="T5" fmla="*/ 290626 h 14300"/>
              <a:gd name="T6" fmla="*/ 0 w 2700"/>
              <a:gd name="T7" fmla="*/ 418674 h 14300"/>
              <a:gd name="T8" fmla="*/ 212647 w 2700"/>
              <a:gd name="T9" fmla="*/ 546722 h 14300"/>
              <a:gd name="T10" fmla="*/ 212647 w 2700"/>
              <a:gd name="T11" fmla="*/ 692994 h 14300"/>
              <a:gd name="T12" fmla="*/ 0 w 2700"/>
              <a:gd name="T13" fmla="*/ 820083 h 14300"/>
              <a:gd name="T14" fmla="*/ 212647 w 2700"/>
              <a:gd name="T15" fmla="*/ 948130 h 14300"/>
              <a:gd name="T16" fmla="*/ 212647 w 2700"/>
              <a:gd name="T17" fmla="*/ 1094403 h 14300"/>
              <a:gd name="T18" fmla="*/ 0 w 2700"/>
              <a:gd name="T19" fmla="*/ 1221971 h 14300"/>
              <a:gd name="T20" fmla="*/ 212647 w 2700"/>
              <a:gd name="T21" fmla="*/ 1350019 h 14300"/>
              <a:gd name="T22" fmla="*/ 212647 w 2700"/>
              <a:gd name="T23" fmla="*/ 1496291 h 14300"/>
              <a:gd name="T24" fmla="*/ 0 w 2700"/>
              <a:gd name="T25" fmla="*/ 1624339 h 14300"/>
              <a:gd name="T26" fmla="*/ 212647 w 2700"/>
              <a:gd name="T27" fmla="*/ 1752387 h 14300"/>
              <a:gd name="T28" fmla="*/ 212647 w 2700"/>
              <a:gd name="T29" fmla="*/ 1898659 h 14300"/>
              <a:gd name="T30" fmla="*/ 0 w 2700"/>
              <a:gd name="T31" fmla="*/ 2026707 h 14300"/>
              <a:gd name="T32" fmla="*/ 212647 w 2700"/>
              <a:gd name="T33" fmla="*/ 2154755 h 14300"/>
              <a:gd name="T34" fmla="*/ 212647 w 2700"/>
              <a:gd name="T35" fmla="*/ 2301027 h 14300"/>
              <a:gd name="T36" fmla="*/ 0 w 2700"/>
              <a:gd name="T37" fmla="*/ 2429554 h 14300"/>
              <a:gd name="T38" fmla="*/ 212647 w 2700"/>
              <a:gd name="T39" fmla="*/ 2557602 h 14300"/>
              <a:gd name="T40" fmla="*/ 212647 w 2700"/>
              <a:gd name="T41" fmla="*/ 2703874 h 14300"/>
              <a:gd name="T42" fmla="*/ 0 w 2700"/>
              <a:gd name="T43" fmla="*/ 2831443 h 14300"/>
              <a:gd name="T44" fmla="*/ 212647 w 2700"/>
              <a:gd name="T45" fmla="*/ 2959970 h 14300"/>
              <a:gd name="T46" fmla="*/ 212647 w 2700"/>
              <a:gd name="T47" fmla="*/ 3105763 h 14300"/>
              <a:gd name="T48" fmla="*/ 0 w 2700"/>
              <a:gd name="T49" fmla="*/ 3232852 h 14300"/>
              <a:gd name="T50" fmla="*/ 212647 w 2700"/>
              <a:gd name="T51" fmla="*/ 3360900 h 14300"/>
              <a:gd name="T52" fmla="*/ 212647 w 2700"/>
              <a:gd name="T53" fmla="*/ 3507172 h 14300"/>
              <a:gd name="T54" fmla="*/ 0 w 2700"/>
              <a:gd name="T55" fmla="*/ 3635220 h 14300"/>
              <a:gd name="T56" fmla="*/ 212647 w 2700"/>
              <a:gd name="T57" fmla="*/ 3763268 h 14300"/>
              <a:gd name="T58" fmla="*/ 212647 w 2700"/>
              <a:gd name="T59" fmla="*/ 3909540 h 14300"/>
              <a:gd name="T60" fmla="*/ 0 w 2700"/>
              <a:gd name="T61" fmla="*/ 4037588 h 14300"/>
              <a:gd name="T62" fmla="*/ 212647 w 2700"/>
              <a:gd name="T63" fmla="*/ 4165636 h 14300"/>
              <a:gd name="T64" fmla="*/ 212647 w 2700"/>
              <a:gd name="T65" fmla="*/ 4311908 h 14300"/>
              <a:gd name="T66" fmla="*/ 0 w 2700"/>
              <a:gd name="T67" fmla="*/ 4439476 h 14300"/>
              <a:gd name="T68" fmla="*/ 212647 w 2700"/>
              <a:gd name="T69" fmla="*/ 4568003 h 14300"/>
              <a:gd name="T70" fmla="*/ 262425 w 2700"/>
              <a:gd name="T71" fmla="*/ 4655287 h 14300"/>
              <a:gd name="T72" fmla="*/ 44463 w 2700"/>
              <a:gd name="T73" fmla="*/ 4785733 h 14300"/>
              <a:gd name="T74" fmla="*/ 48812 w 2700"/>
              <a:gd name="T75" fmla="*/ 4928648 h 14300"/>
              <a:gd name="T76" fmla="*/ 262425 w 2700"/>
              <a:gd name="T77" fmla="*/ 5058135 h 14300"/>
              <a:gd name="T78" fmla="*/ 46396 w 2700"/>
              <a:gd name="T79" fmla="*/ 5187621 h 14300"/>
              <a:gd name="T80" fmla="*/ 48812 w 2700"/>
              <a:gd name="T81" fmla="*/ 5331016 h 14300"/>
              <a:gd name="T82" fmla="*/ 262425 w 2700"/>
              <a:gd name="T83" fmla="*/ 5460023 h 14300"/>
              <a:gd name="T84" fmla="*/ 46396 w 2700"/>
              <a:gd name="T85" fmla="*/ 5589510 h 14300"/>
              <a:gd name="T86" fmla="*/ 48812 w 2700"/>
              <a:gd name="T87" fmla="*/ 5732425 h 14300"/>
              <a:gd name="T88" fmla="*/ 262425 w 2700"/>
              <a:gd name="T89" fmla="*/ 5861432 h 14300"/>
              <a:gd name="T90" fmla="*/ 46396 w 2700"/>
              <a:gd name="T91" fmla="*/ 5991398 h 14300"/>
              <a:gd name="T92" fmla="*/ 48812 w 2700"/>
              <a:gd name="T93" fmla="*/ 6134793 h 14300"/>
              <a:gd name="T94" fmla="*/ 262425 w 2700"/>
              <a:gd name="T95" fmla="*/ 6263800 h 14300"/>
              <a:gd name="T96" fmla="*/ 46396 w 2700"/>
              <a:gd name="T97" fmla="*/ 6393287 h 14300"/>
              <a:gd name="T98" fmla="*/ 48812 w 2700"/>
              <a:gd name="T99" fmla="*/ 6537161 h 14300"/>
              <a:gd name="T100" fmla="*/ 262425 w 2700"/>
              <a:gd name="T101" fmla="*/ 6666168 h 14300"/>
              <a:gd name="T102" fmla="*/ 46396 w 2700"/>
              <a:gd name="T103" fmla="*/ 6795655 h 14300"/>
              <a:gd name="T104" fmla="*/ 1304878 w 2700"/>
              <a:gd name="T105" fmla="*/ 6858000 h 14300"/>
              <a:gd name="T106" fmla="*/ 1450 w 2700"/>
              <a:gd name="T107" fmla="*/ 0 h 143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700" h="14300">
                <a:moveTo>
                  <a:pt x="3" y="0"/>
                </a:moveTo>
                <a:cubicBezTo>
                  <a:pt x="1" y="11"/>
                  <a:pt x="0" y="22"/>
                  <a:pt x="0" y="34"/>
                </a:cubicBezTo>
                <a:cubicBezTo>
                  <a:pt x="0" y="102"/>
                  <a:pt x="40" y="159"/>
                  <a:pt x="101" y="185"/>
                </a:cubicBezTo>
                <a:cubicBezTo>
                  <a:pt x="105" y="186"/>
                  <a:pt x="440" y="301"/>
                  <a:pt x="440" y="301"/>
                </a:cubicBezTo>
                <a:cubicBezTo>
                  <a:pt x="440" y="301"/>
                  <a:pt x="543" y="338"/>
                  <a:pt x="543" y="454"/>
                </a:cubicBezTo>
                <a:cubicBezTo>
                  <a:pt x="543" y="523"/>
                  <a:pt x="501" y="582"/>
                  <a:pt x="440" y="606"/>
                </a:cubicBezTo>
                <a:cubicBezTo>
                  <a:pt x="437" y="607"/>
                  <a:pt x="96" y="724"/>
                  <a:pt x="96" y="724"/>
                </a:cubicBezTo>
                <a:cubicBezTo>
                  <a:pt x="96" y="724"/>
                  <a:pt x="0" y="756"/>
                  <a:pt x="0" y="873"/>
                </a:cubicBezTo>
                <a:cubicBezTo>
                  <a:pt x="0" y="940"/>
                  <a:pt x="40" y="998"/>
                  <a:pt x="101" y="1023"/>
                </a:cubicBezTo>
                <a:cubicBezTo>
                  <a:pt x="105" y="1025"/>
                  <a:pt x="440" y="1140"/>
                  <a:pt x="440" y="1140"/>
                </a:cubicBezTo>
                <a:cubicBezTo>
                  <a:pt x="440" y="1140"/>
                  <a:pt x="543" y="1177"/>
                  <a:pt x="543" y="1292"/>
                </a:cubicBezTo>
                <a:cubicBezTo>
                  <a:pt x="543" y="1362"/>
                  <a:pt x="501" y="1421"/>
                  <a:pt x="440" y="1445"/>
                </a:cubicBezTo>
                <a:cubicBezTo>
                  <a:pt x="437" y="1446"/>
                  <a:pt x="96" y="1562"/>
                  <a:pt x="96" y="1562"/>
                </a:cubicBezTo>
                <a:cubicBezTo>
                  <a:pt x="96" y="1562"/>
                  <a:pt x="0" y="1602"/>
                  <a:pt x="0" y="1710"/>
                </a:cubicBezTo>
                <a:cubicBezTo>
                  <a:pt x="0" y="1777"/>
                  <a:pt x="40" y="1835"/>
                  <a:pt x="101" y="1860"/>
                </a:cubicBezTo>
                <a:cubicBezTo>
                  <a:pt x="105" y="1862"/>
                  <a:pt x="440" y="1977"/>
                  <a:pt x="440" y="1977"/>
                </a:cubicBezTo>
                <a:cubicBezTo>
                  <a:pt x="440" y="1977"/>
                  <a:pt x="543" y="2013"/>
                  <a:pt x="543" y="2129"/>
                </a:cubicBezTo>
                <a:cubicBezTo>
                  <a:pt x="543" y="2199"/>
                  <a:pt x="501" y="2258"/>
                  <a:pt x="440" y="2282"/>
                </a:cubicBezTo>
                <a:cubicBezTo>
                  <a:pt x="437" y="2283"/>
                  <a:pt x="96" y="2400"/>
                  <a:pt x="96" y="2400"/>
                </a:cubicBezTo>
                <a:cubicBezTo>
                  <a:pt x="96" y="2400"/>
                  <a:pt x="0" y="2431"/>
                  <a:pt x="0" y="2548"/>
                </a:cubicBezTo>
                <a:cubicBezTo>
                  <a:pt x="0" y="2616"/>
                  <a:pt x="40" y="2674"/>
                  <a:pt x="101" y="2699"/>
                </a:cubicBezTo>
                <a:cubicBezTo>
                  <a:pt x="105" y="2700"/>
                  <a:pt x="440" y="2815"/>
                  <a:pt x="440" y="2815"/>
                </a:cubicBezTo>
                <a:cubicBezTo>
                  <a:pt x="440" y="2815"/>
                  <a:pt x="543" y="2852"/>
                  <a:pt x="543" y="2968"/>
                </a:cubicBezTo>
                <a:cubicBezTo>
                  <a:pt x="543" y="3037"/>
                  <a:pt x="501" y="3096"/>
                  <a:pt x="440" y="3120"/>
                </a:cubicBezTo>
                <a:cubicBezTo>
                  <a:pt x="437" y="3121"/>
                  <a:pt x="96" y="3239"/>
                  <a:pt x="96" y="3239"/>
                </a:cubicBezTo>
                <a:cubicBezTo>
                  <a:pt x="96" y="3239"/>
                  <a:pt x="0" y="3278"/>
                  <a:pt x="0" y="3387"/>
                </a:cubicBezTo>
                <a:cubicBezTo>
                  <a:pt x="0" y="3455"/>
                  <a:pt x="40" y="3513"/>
                  <a:pt x="101" y="3538"/>
                </a:cubicBezTo>
                <a:cubicBezTo>
                  <a:pt x="105" y="3539"/>
                  <a:pt x="440" y="3654"/>
                  <a:pt x="440" y="3654"/>
                </a:cubicBezTo>
                <a:cubicBezTo>
                  <a:pt x="440" y="3654"/>
                  <a:pt x="543" y="3691"/>
                  <a:pt x="543" y="3807"/>
                </a:cubicBezTo>
                <a:cubicBezTo>
                  <a:pt x="543" y="3876"/>
                  <a:pt x="501" y="3935"/>
                  <a:pt x="440" y="3959"/>
                </a:cubicBezTo>
                <a:cubicBezTo>
                  <a:pt x="437" y="3960"/>
                  <a:pt x="96" y="4077"/>
                  <a:pt x="96" y="4077"/>
                </a:cubicBezTo>
                <a:cubicBezTo>
                  <a:pt x="96" y="4077"/>
                  <a:pt x="0" y="4109"/>
                  <a:pt x="0" y="4226"/>
                </a:cubicBezTo>
                <a:cubicBezTo>
                  <a:pt x="0" y="4293"/>
                  <a:pt x="40" y="4351"/>
                  <a:pt x="101" y="4377"/>
                </a:cubicBezTo>
                <a:cubicBezTo>
                  <a:pt x="105" y="4378"/>
                  <a:pt x="440" y="4493"/>
                  <a:pt x="440" y="4493"/>
                </a:cubicBezTo>
                <a:cubicBezTo>
                  <a:pt x="440" y="4493"/>
                  <a:pt x="543" y="4530"/>
                  <a:pt x="543" y="4646"/>
                </a:cubicBezTo>
                <a:cubicBezTo>
                  <a:pt x="543" y="4715"/>
                  <a:pt x="501" y="4774"/>
                  <a:pt x="440" y="4798"/>
                </a:cubicBezTo>
                <a:cubicBezTo>
                  <a:pt x="437" y="4799"/>
                  <a:pt x="92" y="4918"/>
                  <a:pt x="92" y="4918"/>
                </a:cubicBezTo>
                <a:cubicBezTo>
                  <a:pt x="92" y="4918"/>
                  <a:pt x="0" y="4949"/>
                  <a:pt x="0" y="5066"/>
                </a:cubicBezTo>
                <a:cubicBezTo>
                  <a:pt x="0" y="5133"/>
                  <a:pt x="40" y="5191"/>
                  <a:pt x="101" y="5216"/>
                </a:cubicBezTo>
                <a:cubicBezTo>
                  <a:pt x="105" y="5218"/>
                  <a:pt x="440" y="5333"/>
                  <a:pt x="440" y="5333"/>
                </a:cubicBezTo>
                <a:cubicBezTo>
                  <a:pt x="440" y="5333"/>
                  <a:pt x="543" y="5370"/>
                  <a:pt x="543" y="5485"/>
                </a:cubicBezTo>
                <a:cubicBezTo>
                  <a:pt x="543" y="5555"/>
                  <a:pt x="501" y="5614"/>
                  <a:pt x="440" y="5638"/>
                </a:cubicBezTo>
                <a:cubicBezTo>
                  <a:pt x="437" y="5639"/>
                  <a:pt x="96" y="5756"/>
                  <a:pt x="96" y="5756"/>
                </a:cubicBezTo>
                <a:cubicBezTo>
                  <a:pt x="96" y="5756"/>
                  <a:pt x="0" y="5787"/>
                  <a:pt x="0" y="5904"/>
                </a:cubicBezTo>
                <a:cubicBezTo>
                  <a:pt x="0" y="5972"/>
                  <a:pt x="40" y="6030"/>
                  <a:pt x="101" y="6055"/>
                </a:cubicBezTo>
                <a:cubicBezTo>
                  <a:pt x="105" y="6056"/>
                  <a:pt x="440" y="6172"/>
                  <a:pt x="440" y="6172"/>
                </a:cubicBezTo>
                <a:cubicBezTo>
                  <a:pt x="440" y="6172"/>
                  <a:pt x="543" y="6208"/>
                  <a:pt x="543" y="6324"/>
                </a:cubicBezTo>
                <a:cubicBezTo>
                  <a:pt x="543" y="6393"/>
                  <a:pt x="501" y="6453"/>
                  <a:pt x="440" y="6476"/>
                </a:cubicBezTo>
                <a:cubicBezTo>
                  <a:pt x="437" y="6477"/>
                  <a:pt x="96" y="6594"/>
                  <a:pt x="96" y="6594"/>
                </a:cubicBezTo>
                <a:cubicBezTo>
                  <a:pt x="96" y="6594"/>
                  <a:pt x="0" y="6634"/>
                  <a:pt x="0" y="6741"/>
                </a:cubicBezTo>
                <a:cubicBezTo>
                  <a:pt x="0" y="6809"/>
                  <a:pt x="40" y="6867"/>
                  <a:pt x="101" y="6892"/>
                </a:cubicBezTo>
                <a:cubicBezTo>
                  <a:pt x="105" y="6893"/>
                  <a:pt x="440" y="7008"/>
                  <a:pt x="440" y="7008"/>
                </a:cubicBezTo>
                <a:cubicBezTo>
                  <a:pt x="440" y="7008"/>
                  <a:pt x="543" y="7045"/>
                  <a:pt x="543" y="7161"/>
                </a:cubicBezTo>
                <a:cubicBezTo>
                  <a:pt x="543" y="7230"/>
                  <a:pt x="501" y="7289"/>
                  <a:pt x="440" y="7313"/>
                </a:cubicBezTo>
                <a:cubicBezTo>
                  <a:pt x="437" y="7314"/>
                  <a:pt x="96" y="7431"/>
                  <a:pt x="96" y="7431"/>
                </a:cubicBezTo>
                <a:cubicBezTo>
                  <a:pt x="96" y="7431"/>
                  <a:pt x="0" y="7463"/>
                  <a:pt x="0" y="7580"/>
                </a:cubicBezTo>
                <a:cubicBezTo>
                  <a:pt x="0" y="7647"/>
                  <a:pt x="40" y="7705"/>
                  <a:pt x="101" y="7731"/>
                </a:cubicBezTo>
                <a:cubicBezTo>
                  <a:pt x="105" y="7732"/>
                  <a:pt x="440" y="7847"/>
                  <a:pt x="440" y="7847"/>
                </a:cubicBezTo>
                <a:cubicBezTo>
                  <a:pt x="440" y="7847"/>
                  <a:pt x="543" y="7884"/>
                  <a:pt x="543" y="8000"/>
                </a:cubicBezTo>
                <a:cubicBezTo>
                  <a:pt x="543" y="8069"/>
                  <a:pt x="501" y="8128"/>
                  <a:pt x="440" y="8152"/>
                </a:cubicBezTo>
                <a:cubicBezTo>
                  <a:pt x="437" y="8153"/>
                  <a:pt x="96" y="8270"/>
                  <a:pt x="96" y="8270"/>
                </a:cubicBezTo>
                <a:cubicBezTo>
                  <a:pt x="96" y="8270"/>
                  <a:pt x="0" y="8310"/>
                  <a:pt x="0" y="8419"/>
                </a:cubicBezTo>
                <a:cubicBezTo>
                  <a:pt x="0" y="8486"/>
                  <a:pt x="40" y="8544"/>
                  <a:pt x="101" y="8569"/>
                </a:cubicBezTo>
                <a:cubicBezTo>
                  <a:pt x="105" y="8571"/>
                  <a:pt x="440" y="8686"/>
                  <a:pt x="440" y="8686"/>
                </a:cubicBezTo>
                <a:cubicBezTo>
                  <a:pt x="440" y="8686"/>
                  <a:pt x="543" y="8723"/>
                  <a:pt x="543" y="8839"/>
                </a:cubicBezTo>
                <a:cubicBezTo>
                  <a:pt x="543" y="8908"/>
                  <a:pt x="501" y="8967"/>
                  <a:pt x="440" y="8991"/>
                </a:cubicBezTo>
                <a:cubicBezTo>
                  <a:pt x="437" y="8992"/>
                  <a:pt x="96" y="9109"/>
                  <a:pt x="96" y="9109"/>
                </a:cubicBezTo>
                <a:cubicBezTo>
                  <a:pt x="96" y="9109"/>
                  <a:pt x="0" y="9141"/>
                  <a:pt x="0" y="9257"/>
                </a:cubicBezTo>
                <a:cubicBezTo>
                  <a:pt x="0" y="9325"/>
                  <a:pt x="40" y="9383"/>
                  <a:pt x="101" y="9408"/>
                </a:cubicBezTo>
                <a:cubicBezTo>
                  <a:pt x="105" y="9409"/>
                  <a:pt x="440" y="9525"/>
                  <a:pt x="440" y="9525"/>
                </a:cubicBezTo>
                <a:cubicBezTo>
                  <a:pt x="440" y="9525"/>
                  <a:pt x="543" y="9561"/>
                  <a:pt x="543" y="9677"/>
                </a:cubicBezTo>
                <a:lnTo>
                  <a:pt x="543" y="9707"/>
                </a:lnTo>
                <a:cubicBezTo>
                  <a:pt x="543" y="9776"/>
                  <a:pt x="501" y="9835"/>
                  <a:pt x="440" y="9859"/>
                </a:cubicBezTo>
                <a:cubicBezTo>
                  <a:pt x="437" y="9860"/>
                  <a:pt x="92" y="9979"/>
                  <a:pt x="92" y="9979"/>
                </a:cubicBezTo>
                <a:cubicBezTo>
                  <a:pt x="92" y="9979"/>
                  <a:pt x="0" y="10010"/>
                  <a:pt x="0" y="10127"/>
                </a:cubicBezTo>
                <a:cubicBezTo>
                  <a:pt x="0" y="10194"/>
                  <a:pt x="40" y="10252"/>
                  <a:pt x="101" y="10277"/>
                </a:cubicBezTo>
                <a:cubicBezTo>
                  <a:pt x="105" y="10279"/>
                  <a:pt x="440" y="10394"/>
                  <a:pt x="440" y="10394"/>
                </a:cubicBezTo>
                <a:cubicBezTo>
                  <a:pt x="440" y="10394"/>
                  <a:pt x="543" y="10431"/>
                  <a:pt x="543" y="10547"/>
                </a:cubicBezTo>
                <a:cubicBezTo>
                  <a:pt x="543" y="10616"/>
                  <a:pt x="501" y="10675"/>
                  <a:pt x="440" y="10699"/>
                </a:cubicBezTo>
                <a:cubicBezTo>
                  <a:pt x="437" y="10700"/>
                  <a:pt x="96" y="10817"/>
                  <a:pt x="96" y="10817"/>
                </a:cubicBezTo>
                <a:cubicBezTo>
                  <a:pt x="96" y="10817"/>
                  <a:pt x="0" y="10849"/>
                  <a:pt x="0" y="10965"/>
                </a:cubicBezTo>
                <a:cubicBezTo>
                  <a:pt x="0" y="11033"/>
                  <a:pt x="40" y="11091"/>
                  <a:pt x="101" y="11116"/>
                </a:cubicBezTo>
                <a:cubicBezTo>
                  <a:pt x="105" y="11117"/>
                  <a:pt x="440" y="11233"/>
                  <a:pt x="440" y="11233"/>
                </a:cubicBezTo>
                <a:cubicBezTo>
                  <a:pt x="440" y="11233"/>
                  <a:pt x="543" y="11269"/>
                  <a:pt x="543" y="11385"/>
                </a:cubicBezTo>
                <a:cubicBezTo>
                  <a:pt x="543" y="11455"/>
                  <a:pt x="501" y="11514"/>
                  <a:pt x="440" y="11538"/>
                </a:cubicBezTo>
                <a:cubicBezTo>
                  <a:pt x="437" y="11539"/>
                  <a:pt x="96" y="11655"/>
                  <a:pt x="96" y="11655"/>
                </a:cubicBezTo>
                <a:cubicBezTo>
                  <a:pt x="96" y="11655"/>
                  <a:pt x="0" y="11695"/>
                  <a:pt x="0" y="11802"/>
                </a:cubicBezTo>
                <a:cubicBezTo>
                  <a:pt x="0" y="11870"/>
                  <a:pt x="40" y="11928"/>
                  <a:pt x="101" y="11953"/>
                </a:cubicBezTo>
                <a:cubicBezTo>
                  <a:pt x="105" y="11954"/>
                  <a:pt x="440" y="12070"/>
                  <a:pt x="440" y="12070"/>
                </a:cubicBezTo>
                <a:cubicBezTo>
                  <a:pt x="440" y="12070"/>
                  <a:pt x="543" y="12106"/>
                  <a:pt x="543" y="12222"/>
                </a:cubicBezTo>
                <a:cubicBezTo>
                  <a:pt x="543" y="12291"/>
                  <a:pt x="501" y="12351"/>
                  <a:pt x="440" y="12374"/>
                </a:cubicBezTo>
                <a:cubicBezTo>
                  <a:pt x="437" y="12376"/>
                  <a:pt x="96" y="12493"/>
                  <a:pt x="96" y="12493"/>
                </a:cubicBezTo>
                <a:cubicBezTo>
                  <a:pt x="96" y="12493"/>
                  <a:pt x="0" y="12524"/>
                  <a:pt x="0" y="12641"/>
                </a:cubicBezTo>
                <a:cubicBezTo>
                  <a:pt x="0" y="12709"/>
                  <a:pt x="40" y="12767"/>
                  <a:pt x="101" y="12792"/>
                </a:cubicBezTo>
                <a:cubicBezTo>
                  <a:pt x="105" y="12793"/>
                  <a:pt x="440" y="12908"/>
                  <a:pt x="440" y="12908"/>
                </a:cubicBezTo>
                <a:cubicBezTo>
                  <a:pt x="440" y="12908"/>
                  <a:pt x="543" y="12945"/>
                  <a:pt x="543" y="13061"/>
                </a:cubicBezTo>
                <a:cubicBezTo>
                  <a:pt x="543" y="13130"/>
                  <a:pt x="501" y="13189"/>
                  <a:pt x="440" y="13213"/>
                </a:cubicBezTo>
                <a:cubicBezTo>
                  <a:pt x="437" y="13214"/>
                  <a:pt x="96" y="13331"/>
                  <a:pt x="96" y="13331"/>
                </a:cubicBezTo>
                <a:cubicBezTo>
                  <a:pt x="96" y="13331"/>
                  <a:pt x="0" y="13371"/>
                  <a:pt x="0" y="13480"/>
                </a:cubicBezTo>
                <a:cubicBezTo>
                  <a:pt x="0" y="13548"/>
                  <a:pt x="40" y="13605"/>
                  <a:pt x="101" y="13631"/>
                </a:cubicBezTo>
                <a:cubicBezTo>
                  <a:pt x="105" y="13632"/>
                  <a:pt x="440" y="13747"/>
                  <a:pt x="440" y="13747"/>
                </a:cubicBezTo>
                <a:cubicBezTo>
                  <a:pt x="440" y="13747"/>
                  <a:pt x="543" y="13784"/>
                  <a:pt x="543" y="13900"/>
                </a:cubicBezTo>
                <a:cubicBezTo>
                  <a:pt x="543" y="13969"/>
                  <a:pt x="501" y="14028"/>
                  <a:pt x="440" y="14052"/>
                </a:cubicBezTo>
                <a:cubicBezTo>
                  <a:pt x="437" y="14053"/>
                  <a:pt x="96" y="14170"/>
                  <a:pt x="96" y="14170"/>
                </a:cubicBezTo>
                <a:cubicBezTo>
                  <a:pt x="96" y="14170"/>
                  <a:pt x="10" y="14198"/>
                  <a:pt x="1" y="14300"/>
                </a:cubicBezTo>
                <a:lnTo>
                  <a:pt x="2700" y="14300"/>
                </a:lnTo>
                <a:lnTo>
                  <a:pt x="2700" y="0"/>
                </a:lnTo>
                <a:lnTo>
                  <a:pt x="3" y="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59DF3-D7BE-4C4A-A747-32E2FECB0E4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5203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902950" y="0"/>
            <a:ext cx="1290638" cy="6858000"/>
          </a:xfrm>
          <a:custGeom>
            <a:avLst/>
            <a:gdLst>
              <a:gd name="T0" fmla="*/ 175739 w 2658"/>
              <a:gd name="T1" fmla="*/ 0 h 14271"/>
              <a:gd name="T2" fmla="*/ 0 w 2658"/>
              <a:gd name="T3" fmla="*/ 263825 h 14271"/>
              <a:gd name="T4" fmla="*/ 175739 w 2658"/>
              <a:gd name="T5" fmla="*/ 527649 h 14271"/>
              <a:gd name="T6" fmla="*/ 0 w 2658"/>
              <a:gd name="T7" fmla="*/ 791474 h 14271"/>
              <a:gd name="T8" fmla="*/ 175739 w 2658"/>
              <a:gd name="T9" fmla="*/ 1055299 h 14271"/>
              <a:gd name="T10" fmla="*/ 0 w 2658"/>
              <a:gd name="T11" fmla="*/ 1319123 h 14271"/>
              <a:gd name="T12" fmla="*/ 175739 w 2658"/>
              <a:gd name="T13" fmla="*/ 1582468 h 14271"/>
              <a:gd name="T14" fmla="*/ 0 w 2658"/>
              <a:gd name="T15" fmla="*/ 1846292 h 14271"/>
              <a:gd name="T16" fmla="*/ 175739 w 2658"/>
              <a:gd name="T17" fmla="*/ 2110117 h 14271"/>
              <a:gd name="T18" fmla="*/ 0 w 2658"/>
              <a:gd name="T19" fmla="*/ 2373942 h 14271"/>
              <a:gd name="T20" fmla="*/ 175739 w 2658"/>
              <a:gd name="T21" fmla="*/ 2637766 h 14271"/>
              <a:gd name="T22" fmla="*/ 0 w 2658"/>
              <a:gd name="T23" fmla="*/ 2901591 h 14271"/>
              <a:gd name="T24" fmla="*/ 175739 w 2658"/>
              <a:gd name="T25" fmla="*/ 3165416 h 14271"/>
              <a:gd name="T26" fmla="*/ 0 w 2658"/>
              <a:gd name="T27" fmla="*/ 3429240 h 14271"/>
              <a:gd name="T28" fmla="*/ 175739 w 2658"/>
              <a:gd name="T29" fmla="*/ 3693065 h 14271"/>
              <a:gd name="T30" fmla="*/ 0 w 2658"/>
              <a:gd name="T31" fmla="*/ 3956890 h 14271"/>
              <a:gd name="T32" fmla="*/ 175739 w 2658"/>
              <a:gd name="T33" fmla="*/ 4220234 h 14271"/>
              <a:gd name="T34" fmla="*/ 0 w 2658"/>
              <a:gd name="T35" fmla="*/ 4484058 h 14271"/>
              <a:gd name="T36" fmla="*/ 175739 w 2658"/>
              <a:gd name="T37" fmla="*/ 4747883 h 14271"/>
              <a:gd name="T38" fmla="*/ 0 w 2658"/>
              <a:gd name="T39" fmla="*/ 5011708 h 14271"/>
              <a:gd name="T40" fmla="*/ 175739 w 2658"/>
              <a:gd name="T41" fmla="*/ 5275532 h 14271"/>
              <a:gd name="T42" fmla="*/ 0 w 2658"/>
              <a:gd name="T43" fmla="*/ 5539357 h 14271"/>
              <a:gd name="T44" fmla="*/ 175739 w 2658"/>
              <a:gd name="T45" fmla="*/ 5803182 h 14271"/>
              <a:gd name="T46" fmla="*/ 0 w 2658"/>
              <a:gd name="T47" fmla="*/ 6067007 h 14271"/>
              <a:gd name="T48" fmla="*/ 175739 w 2658"/>
              <a:gd name="T49" fmla="*/ 6330831 h 14271"/>
              <a:gd name="T50" fmla="*/ 0 w 2658"/>
              <a:gd name="T51" fmla="*/ 6594175 h 14271"/>
              <a:gd name="T52" fmla="*/ 175739 w 2658"/>
              <a:gd name="T53" fmla="*/ 6858000 h 14271"/>
              <a:gd name="T54" fmla="*/ 1290370 w 2658"/>
              <a:gd name="T55" fmla="*/ 6858000 h 14271"/>
              <a:gd name="T56" fmla="*/ 1290370 w 2658"/>
              <a:gd name="T57" fmla="*/ 481 h 14271"/>
              <a:gd name="T58" fmla="*/ 175739 w 2658"/>
              <a:gd name="T59" fmla="*/ 0 h 1427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658" h="14271">
                <a:moveTo>
                  <a:pt x="362" y="0"/>
                </a:moveTo>
                <a:cubicBezTo>
                  <a:pt x="362" y="246"/>
                  <a:pt x="213" y="458"/>
                  <a:pt x="0" y="549"/>
                </a:cubicBezTo>
                <a:cubicBezTo>
                  <a:pt x="213" y="640"/>
                  <a:pt x="362" y="852"/>
                  <a:pt x="362" y="1098"/>
                </a:cubicBezTo>
                <a:cubicBezTo>
                  <a:pt x="362" y="1344"/>
                  <a:pt x="213" y="1556"/>
                  <a:pt x="0" y="1647"/>
                </a:cubicBezTo>
                <a:cubicBezTo>
                  <a:pt x="213" y="1738"/>
                  <a:pt x="362" y="1949"/>
                  <a:pt x="362" y="2196"/>
                </a:cubicBezTo>
                <a:cubicBezTo>
                  <a:pt x="362" y="2442"/>
                  <a:pt x="213" y="2653"/>
                  <a:pt x="0" y="2745"/>
                </a:cubicBezTo>
                <a:cubicBezTo>
                  <a:pt x="213" y="2836"/>
                  <a:pt x="362" y="3047"/>
                  <a:pt x="362" y="3293"/>
                </a:cubicBezTo>
                <a:cubicBezTo>
                  <a:pt x="362" y="3540"/>
                  <a:pt x="213" y="3751"/>
                  <a:pt x="0" y="3842"/>
                </a:cubicBezTo>
                <a:cubicBezTo>
                  <a:pt x="213" y="3934"/>
                  <a:pt x="362" y="4145"/>
                  <a:pt x="362" y="4391"/>
                </a:cubicBezTo>
                <a:cubicBezTo>
                  <a:pt x="362" y="4638"/>
                  <a:pt x="213" y="4849"/>
                  <a:pt x="0" y="4940"/>
                </a:cubicBezTo>
                <a:cubicBezTo>
                  <a:pt x="213" y="5031"/>
                  <a:pt x="362" y="5243"/>
                  <a:pt x="362" y="5489"/>
                </a:cubicBezTo>
                <a:cubicBezTo>
                  <a:pt x="362" y="5735"/>
                  <a:pt x="213" y="5947"/>
                  <a:pt x="0" y="6038"/>
                </a:cubicBezTo>
                <a:cubicBezTo>
                  <a:pt x="213" y="6129"/>
                  <a:pt x="362" y="6341"/>
                  <a:pt x="362" y="6587"/>
                </a:cubicBezTo>
                <a:cubicBezTo>
                  <a:pt x="362" y="6833"/>
                  <a:pt x="213" y="7045"/>
                  <a:pt x="0" y="7136"/>
                </a:cubicBezTo>
                <a:cubicBezTo>
                  <a:pt x="213" y="7227"/>
                  <a:pt x="362" y="7438"/>
                  <a:pt x="362" y="7685"/>
                </a:cubicBezTo>
                <a:cubicBezTo>
                  <a:pt x="362" y="7931"/>
                  <a:pt x="213" y="8142"/>
                  <a:pt x="0" y="8234"/>
                </a:cubicBezTo>
                <a:cubicBezTo>
                  <a:pt x="213" y="8325"/>
                  <a:pt x="362" y="8536"/>
                  <a:pt x="362" y="8782"/>
                </a:cubicBezTo>
                <a:cubicBezTo>
                  <a:pt x="362" y="9029"/>
                  <a:pt x="213" y="9240"/>
                  <a:pt x="0" y="9331"/>
                </a:cubicBezTo>
                <a:cubicBezTo>
                  <a:pt x="213" y="9423"/>
                  <a:pt x="362" y="9634"/>
                  <a:pt x="362" y="9880"/>
                </a:cubicBezTo>
                <a:cubicBezTo>
                  <a:pt x="362" y="10127"/>
                  <a:pt x="213" y="10338"/>
                  <a:pt x="0" y="10429"/>
                </a:cubicBezTo>
                <a:cubicBezTo>
                  <a:pt x="213" y="10520"/>
                  <a:pt x="362" y="10732"/>
                  <a:pt x="362" y="10978"/>
                </a:cubicBezTo>
                <a:cubicBezTo>
                  <a:pt x="362" y="11224"/>
                  <a:pt x="213" y="11436"/>
                  <a:pt x="0" y="11527"/>
                </a:cubicBezTo>
                <a:cubicBezTo>
                  <a:pt x="213" y="11618"/>
                  <a:pt x="362" y="11829"/>
                  <a:pt x="362" y="12076"/>
                </a:cubicBezTo>
                <a:cubicBezTo>
                  <a:pt x="362" y="12322"/>
                  <a:pt x="213" y="12533"/>
                  <a:pt x="0" y="12625"/>
                </a:cubicBezTo>
                <a:cubicBezTo>
                  <a:pt x="213" y="12716"/>
                  <a:pt x="362" y="12927"/>
                  <a:pt x="362" y="13174"/>
                </a:cubicBezTo>
                <a:cubicBezTo>
                  <a:pt x="362" y="13420"/>
                  <a:pt x="213" y="13631"/>
                  <a:pt x="0" y="13722"/>
                </a:cubicBezTo>
                <a:cubicBezTo>
                  <a:pt x="213" y="13814"/>
                  <a:pt x="362" y="14025"/>
                  <a:pt x="362" y="14271"/>
                </a:cubicBezTo>
                <a:lnTo>
                  <a:pt x="2658" y="14271"/>
                </a:lnTo>
                <a:lnTo>
                  <a:pt x="2658" y="1"/>
                </a:lnTo>
                <a:lnTo>
                  <a:pt x="362" y="0"/>
                </a:lnTo>
                <a:close/>
              </a:path>
            </a:pathLst>
          </a:custGeom>
          <a:solidFill>
            <a:srgbClr val="FFD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A610C-9ACA-48E1-AE69-797BEAB174A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4467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CFB45-9A1F-4BF1-AEB1-168A3EE59D0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37533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79DBF-2A29-43B1-9F7E-346CAF37AC6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005814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53895-AB2C-4C0C-8295-D1EE2770F9C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946047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2B2FB-3A4B-4871-9BF7-9291A37AF9F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666382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1BF7D-A071-4EEB-BDBC-D210FAA6695A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3760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 nega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6CC2EC4-E07B-4C1C-85C1-1FD61959887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22321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E3441-211B-4FAE-844A-6F0F418E898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839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us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146FE-DE78-43ED-B92F-F451ED1A685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222672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8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/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33C52-3939-4B31-8F57-2F1453C4713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06488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aaltokuviolla B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8715375" y="3384550"/>
            <a:ext cx="3460750" cy="3475038"/>
          </a:xfrm>
          <a:custGeom>
            <a:avLst/>
            <a:gdLst>
              <a:gd name="T0" fmla="*/ 0 w 7208"/>
              <a:gd name="T1" fmla="*/ 3474385 h 7249"/>
              <a:gd name="T2" fmla="*/ 3459636 w 7208"/>
              <a:gd name="T3" fmla="*/ 3474385 h 7249"/>
              <a:gd name="T4" fmla="*/ 3459636 w 7208"/>
              <a:gd name="T5" fmla="*/ 0 h 7249"/>
              <a:gd name="T6" fmla="*/ 3210051 w 7208"/>
              <a:gd name="T7" fmla="*/ 476895 h 7249"/>
              <a:gd name="T8" fmla="*/ 3210051 w 7208"/>
              <a:gd name="T9" fmla="*/ 476895 h 7249"/>
              <a:gd name="T10" fmla="*/ 2482414 w 7208"/>
              <a:gd name="T11" fmla="*/ 898193 h 7249"/>
              <a:gd name="T12" fmla="*/ 2482414 w 7208"/>
              <a:gd name="T13" fmla="*/ 898193 h 7249"/>
              <a:gd name="T14" fmla="*/ 2060519 w 7208"/>
              <a:gd name="T15" fmla="*/ 1624319 h 7249"/>
              <a:gd name="T16" fmla="*/ 2060519 w 7208"/>
              <a:gd name="T17" fmla="*/ 1624319 h 7249"/>
              <a:gd name="T18" fmla="*/ 1333361 w 7208"/>
              <a:gd name="T19" fmla="*/ 2045617 h 7249"/>
              <a:gd name="T20" fmla="*/ 1333361 w 7208"/>
              <a:gd name="T21" fmla="*/ 2045617 h 7249"/>
              <a:gd name="T22" fmla="*/ 911466 w 7208"/>
              <a:gd name="T23" fmla="*/ 2771743 h 7249"/>
              <a:gd name="T24" fmla="*/ 911466 w 7208"/>
              <a:gd name="T25" fmla="*/ 2771743 h 7249"/>
              <a:gd name="T26" fmla="*/ 184309 w 7208"/>
              <a:gd name="T27" fmla="*/ 3193041 h 7249"/>
              <a:gd name="T28" fmla="*/ 184309 w 7208"/>
              <a:gd name="T29" fmla="*/ 3193041 h 7249"/>
              <a:gd name="T30" fmla="*/ 0 w 7208"/>
              <a:gd name="T31" fmla="*/ 3474385 h 72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208" h="7249">
                <a:moveTo>
                  <a:pt x="0" y="7249"/>
                </a:moveTo>
                <a:lnTo>
                  <a:pt x="7208" y="7249"/>
                </a:lnTo>
                <a:lnTo>
                  <a:pt x="7208" y="0"/>
                </a:lnTo>
                <a:cubicBezTo>
                  <a:pt x="7078" y="318"/>
                  <a:pt x="7089" y="594"/>
                  <a:pt x="6688" y="995"/>
                </a:cubicBezTo>
                <a:cubicBezTo>
                  <a:pt x="6089" y="1593"/>
                  <a:pt x="5771" y="1275"/>
                  <a:pt x="5172" y="1874"/>
                </a:cubicBezTo>
                <a:cubicBezTo>
                  <a:pt x="4574" y="2472"/>
                  <a:pt x="4892" y="2790"/>
                  <a:pt x="4293" y="3389"/>
                </a:cubicBezTo>
                <a:cubicBezTo>
                  <a:pt x="3695" y="3988"/>
                  <a:pt x="3377" y="3669"/>
                  <a:pt x="2778" y="4268"/>
                </a:cubicBezTo>
                <a:cubicBezTo>
                  <a:pt x="2180" y="4867"/>
                  <a:pt x="2498" y="5185"/>
                  <a:pt x="1899" y="5783"/>
                </a:cubicBezTo>
                <a:cubicBezTo>
                  <a:pt x="1301" y="6382"/>
                  <a:pt x="983" y="6064"/>
                  <a:pt x="384" y="6662"/>
                </a:cubicBezTo>
                <a:cubicBezTo>
                  <a:pt x="159" y="6887"/>
                  <a:pt x="63" y="7073"/>
                  <a:pt x="0" y="72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36"/>
          <p:cNvGrpSpPr/>
          <p:nvPr/>
        </p:nvGrpSpPr>
        <p:grpSpPr bwMode="black">
          <a:xfrm>
            <a:off x="472152" y="6228511"/>
            <a:ext cx="804333" cy="373549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08599" y="5457217"/>
            <a:ext cx="1420237" cy="670884"/>
          </a:xfrm>
        </p:spPr>
        <p:txBody>
          <a:bodyPr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158167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91916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42C2E-1894-47C6-8C45-A75AB5596D3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217810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8BA27-5A6D-4D9A-B51A-B3F539A5E9A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049739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9672647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2280820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01994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påra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9E0BBBE-72AA-48AE-B8C9-683FB2D1490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36187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8466833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99973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849047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642759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5347030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3500392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202356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00B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22644-0DE0-4B44-B392-D3D82546F96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754870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9E99C8-8CCD-4720-861E-909799E61B0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62356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2BE6E-C6A5-49AA-ACE1-B5E473E2AE7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52920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kupari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721E670-1F5B-4A49-8DE6-16F3E62BC8C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531786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1047413" y="0"/>
            <a:ext cx="1141412" cy="6858000"/>
          </a:xfrm>
          <a:custGeom>
            <a:avLst/>
            <a:gdLst>
              <a:gd name="T0" fmla="*/ 107499 w 2359"/>
              <a:gd name="T1" fmla="*/ 0 h 14300"/>
              <a:gd name="T2" fmla="*/ 0 w 2359"/>
              <a:gd name="T3" fmla="*/ 340023 h 14300"/>
              <a:gd name="T4" fmla="*/ 115731 w 2359"/>
              <a:gd name="T5" fmla="*/ 771645 h 14300"/>
              <a:gd name="T6" fmla="*/ 0 w 2359"/>
              <a:gd name="T7" fmla="*/ 1203267 h 14300"/>
              <a:gd name="T8" fmla="*/ 115731 w 2359"/>
              <a:gd name="T9" fmla="*/ 1634890 h 14300"/>
              <a:gd name="T10" fmla="*/ 0 w 2359"/>
              <a:gd name="T11" fmla="*/ 2066032 h 14300"/>
              <a:gd name="T12" fmla="*/ 115731 w 2359"/>
              <a:gd name="T13" fmla="*/ 2497655 h 14300"/>
              <a:gd name="T14" fmla="*/ 115731 w 2359"/>
              <a:gd name="T15" fmla="*/ 2519716 h 14300"/>
              <a:gd name="T16" fmla="*/ 0 w 2359"/>
              <a:gd name="T17" fmla="*/ 2951338 h 14300"/>
              <a:gd name="T18" fmla="*/ 115731 w 2359"/>
              <a:gd name="T19" fmla="*/ 3382481 h 14300"/>
              <a:gd name="T20" fmla="*/ 0 w 2359"/>
              <a:gd name="T21" fmla="*/ 3814103 h 14300"/>
              <a:gd name="T22" fmla="*/ 115731 w 2359"/>
              <a:gd name="T23" fmla="*/ 4245725 h 14300"/>
              <a:gd name="T24" fmla="*/ 0 w 2359"/>
              <a:gd name="T25" fmla="*/ 4676868 h 14300"/>
              <a:gd name="T26" fmla="*/ 115731 w 2359"/>
              <a:gd name="T27" fmla="*/ 5108491 h 14300"/>
              <a:gd name="T28" fmla="*/ 0 w 2359"/>
              <a:gd name="T29" fmla="*/ 5540113 h 14300"/>
              <a:gd name="T30" fmla="*/ 115731 w 2359"/>
              <a:gd name="T31" fmla="*/ 5971256 h 14300"/>
              <a:gd name="T32" fmla="*/ 0 w 2359"/>
              <a:gd name="T33" fmla="*/ 6402878 h 14300"/>
              <a:gd name="T34" fmla="*/ 115731 w 2359"/>
              <a:gd name="T35" fmla="*/ 6834501 h 14300"/>
              <a:gd name="T36" fmla="*/ 115247 w 2359"/>
              <a:gd name="T37" fmla="*/ 6858000 h 14300"/>
              <a:gd name="T38" fmla="*/ 1142297 w 2359"/>
              <a:gd name="T39" fmla="*/ 6858000 h 14300"/>
              <a:gd name="T40" fmla="*/ 1142297 w 2359"/>
              <a:gd name="T41" fmla="*/ 0 h 14300"/>
              <a:gd name="T42" fmla="*/ 107499 w 2359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359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359" y="14300"/>
                </a:lnTo>
                <a:lnTo>
                  <a:pt x="2359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11FA9CE-8AD9-4364-A5E8-1B0EB4A03AD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374033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C7041-5413-405B-B8C6-BA08AE416F2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729867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09A84-7471-4F64-9B22-02420ECEB2D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8107172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ACB81-A70A-4C70-B957-29C415D143B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335206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0B259-2045-4E90-BAE4-C5F4CC7E620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144984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63EC4-A40C-4726-85D3-2B6C002B86D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809692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1024217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8440062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2375905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18313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vaakuna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17C3C02-C6D6-4CDD-8E7F-E0FCD70E1CB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661373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85764905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55659322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64707867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4255830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4955963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02020357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D4F00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A9F6D-94EA-4819-97CB-80D08914EFA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3365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7531928-6C38-4BDF-AA8B-509D6C2D62B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383381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61783-E466-40C7-BD3C-A81A0BCBAB6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7743555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06113" y="0"/>
            <a:ext cx="1395412" cy="6858000"/>
          </a:xfrm>
          <a:custGeom>
            <a:avLst/>
            <a:gdLst>
              <a:gd name="T0" fmla="*/ 30477 w 2885"/>
              <a:gd name="T1" fmla="*/ 0 h 14300"/>
              <a:gd name="T2" fmla="*/ 18383 w 2885"/>
              <a:gd name="T3" fmla="*/ 11990 h 14300"/>
              <a:gd name="T4" fmla="*/ 286874 w 2885"/>
              <a:gd name="T5" fmla="*/ 276718 h 14300"/>
              <a:gd name="T6" fmla="*/ 18383 w 2885"/>
              <a:gd name="T7" fmla="*/ 540967 h 14300"/>
              <a:gd name="T8" fmla="*/ 268491 w 2885"/>
              <a:gd name="T9" fmla="*/ 787951 h 14300"/>
              <a:gd name="T10" fmla="*/ 0 w 2885"/>
              <a:gd name="T11" fmla="*/ 1052199 h 14300"/>
              <a:gd name="T12" fmla="*/ 268491 w 2885"/>
              <a:gd name="T13" fmla="*/ 1316928 h 14300"/>
              <a:gd name="T14" fmla="*/ 0 w 2885"/>
              <a:gd name="T15" fmla="*/ 1581656 h 14300"/>
              <a:gd name="T16" fmla="*/ 268491 w 2885"/>
              <a:gd name="T17" fmla="*/ 1846385 h 14300"/>
              <a:gd name="T18" fmla="*/ 0 w 2885"/>
              <a:gd name="T19" fmla="*/ 2111113 h 14300"/>
              <a:gd name="T20" fmla="*/ 268491 w 2885"/>
              <a:gd name="T21" fmla="*/ 2375841 h 14300"/>
              <a:gd name="T22" fmla="*/ 0 w 2885"/>
              <a:gd name="T23" fmla="*/ 2640570 h 14300"/>
              <a:gd name="T24" fmla="*/ 268491 w 2885"/>
              <a:gd name="T25" fmla="*/ 2905298 h 14300"/>
              <a:gd name="T26" fmla="*/ 0 w 2885"/>
              <a:gd name="T27" fmla="*/ 3170027 h 14300"/>
              <a:gd name="T28" fmla="*/ 281553 w 2885"/>
              <a:gd name="T29" fmla="*/ 3447704 h 14300"/>
              <a:gd name="T30" fmla="*/ 18383 w 2885"/>
              <a:gd name="T31" fmla="*/ 3706677 h 14300"/>
              <a:gd name="T32" fmla="*/ 286874 w 2885"/>
              <a:gd name="T33" fmla="*/ 3971405 h 14300"/>
              <a:gd name="T34" fmla="*/ 18383 w 2885"/>
              <a:gd name="T35" fmla="*/ 4236134 h 14300"/>
              <a:gd name="T36" fmla="*/ 286874 w 2885"/>
              <a:gd name="T37" fmla="*/ 4500862 h 14300"/>
              <a:gd name="T38" fmla="*/ 18383 w 2885"/>
              <a:gd name="T39" fmla="*/ 4765591 h 14300"/>
              <a:gd name="T40" fmla="*/ 286874 w 2885"/>
              <a:gd name="T41" fmla="*/ 5030319 h 14300"/>
              <a:gd name="T42" fmla="*/ 18383 w 2885"/>
              <a:gd name="T43" fmla="*/ 5295047 h 14300"/>
              <a:gd name="T44" fmla="*/ 268491 w 2885"/>
              <a:gd name="T45" fmla="*/ 5541552 h 14300"/>
              <a:gd name="T46" fmla="*/ 0 w 2885"/>
              <a:gd name="T47" fmla="*/ 5806280 h 14300"/>
              <a:gd name="T48" fmla="*/ 268491 w 2885"/>
              <a:gd name="T49" fmla="*/ 6071009 h 14300"/>
              <a:gd name="T50" fmla="*/ 0 w 2885"/>
              <a:gd name="T51" fmla="*/ 6335737 h 14300"/>
              <a:gd name="T52" fmla="*/ 268491 w 2885"/>
              <a:gd name="T53" fmla="*/ 6600465 h 14300"/>
              <a:gd name="T54" fmla="*/ 7257 w 2885"/>
              <a:gd name="T55" fmla="*/ 6858000 h 14300"/>
              <a:gd name="T56" fmla="*/ 1395671 w 2885"/>
              <a:gd name="T57" fmla="*/ 6858000 h 14300"/>
              <a:gd name="T58" fmla="*/ 1395671 w 2885"/>
              <a:gd name="T59" fmla="*/ 0 h 14300"/>
              <a:gd name="T60" fmla="*/ 30477 w 2885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885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885" y="14300"/>
                </a:lnTo>
                <a:cubicBezTo>
                  <a:pt x="2885" y="9533"/>
                  <a:pt x="2885" y="4767"/>
                  <a:pt x="2885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1887E67-8265-4660-986D-AF78B07ACA8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0399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tiili">
    <p:bg>
      <p:bgPr>
        <a:solidFill>
          <a:srgbClr val="DB27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FC304F7-58E3-453B-B9DD-2C44208D657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05914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C4075-FB48-4E21-A188-CD59CF4C80F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8415190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FA4FC-75C3-45F2-8B96-9FCD9F8B790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2830441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D2282-04A0-4A1E-B0F8-A85A101FF7E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3347723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5F329-E48E-4D95-BD79-09A148C0BCE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694929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20DA5-8837-4368-9873-6C9E2602C3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818845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59731543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52201173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2876971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2784462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61073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umu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AB035FF-B3C0-4CBF-AFCC-217D199882F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613306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9759605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5133497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7204263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9912313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69405987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9246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EF7FA-814A-42EE-9FF5-8145637E3287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607342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282FF55-A701-4B72-9E59-8F3FA2AFFFD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502162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2063E-90CA-4C26-8F88-627398BD6C3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6659049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6"/>
          <p:cNvSpPr>
            <a:spLocks noChangeArrowheads="1"/>
          </p:cNvSpPr>
          <p:nvPr/>
        </p:nvSpPr>
        <p:spPr bwMode="auto">
          <a:xfrm>
            <a:off x="11050588" y="0"/>
            <a:ext cx="1141412" cy="6858000"/>
          </a:xfrm>
          <a:prstGeom prst="rect">
            <a:avLst/>
          </a:pr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i-FI" alt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6E72A31-BE5D-4585-B282-770DC85018F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56264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5260F-82A6-479E-A080-D6FB8D1F04C2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76837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metr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F3E2A29-3C3C-4B25-ABFE-CBBAD8606CF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519139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8DDF9-D677-4A74-B0CD-A3A36C6BB3D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3777591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82B8C-63F0-4A7B-AEBA-C0E7EA0477F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6394607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8BE2A-0A83-42EC-B407-16ED4F1D9B0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6191314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28F7A-131B-4003-850A-D37AF0D4C36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6772154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2116464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11898987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42108131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94465433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2897684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691016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FDC6C-3633-4E4E-A1CE-7741E7EBFD5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6211418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7531380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91352205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822465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40743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46.xml"/><Relationship Id="rId19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slideLayout" Target="../slideLayouts/slideLayout68.xml"/><Relationship Id="rId18" Type="http://schemas.openxmlformats.org/officeDocument/2006/relationships/slideLayout" Target="../slideLayouts/slideLayout7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slideLayout" Target="../slideLayouts/slideLayout67.xml"/><Relationship Id="rId17" Type="http://schemas.openxmlformats.org/officeDocument/2006/relationships/slideLayout" Target="../slideLayouts/slideLayout72.xml"/><Relationship Id="rId2" Type="http://schemas.openxmlformats.org/officeDocument/2006/relationships/slideLayout" Target="../slideLayouts/slideLayout57.xml"/><Relationship Id="rId16" Type="http://schemas.openxmlformats.org/officeDocument/2006/relationships/slideLayout" Target="../slideLayouts/slideLayout71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65.xml"/><Relationship Id="rId19" Type="http://schemas.openxmlformats.org/officeDocument/2006/relationships/slideLayout" Target="../slideLayouts/slideLayout74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slideLayout" Target="../slideLayouts/slideLayout6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7.xml"/><Relationship Id="rId18" Type="http://schemas.openxmlformats.org/officeDocument/2006/relationships/slideLayout" Target="../slideLayouts/slideLayout92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1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76.xml"/><Relationship Id="rId16" Type="http://schemas.openxmlformats.org/officeDocument/2006/relationships/slideLayout" Target="../slideLayouts/slideLayout90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84.xml"/><Relationship Id="rId19" Type="http://schemas.openxmlformats.org/officeDocument/2006/relationships/slideLayout" Target="../slideLayouts/slideLayout93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3CC8933F-2D5B-4E8A-B1D8-F79D01572547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3079" name="Ryhmä 6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21" r:id="rId9"/>
    <p:sldLayoutId id="2147483859" r:id="rId10"/>
    <p:sldLayoutId id="2147483860" r:id="rId11"/>
    <p:sldLayoutId id="2147483861" r:id="rId12"/>
    <p:sldLayoutId id="2147483862" r:id="rId13"/>
    <p:sldLayoutId id="2147483863" r:id="rId14"/>
    <p:sldLayoutId id="2147483822" r:id="rId15"/>
    <p:sldLayoutId id="2147483823" r:id="rId16"/>
    <p:sldLayoutId id="2147483824" r:id="rId17"/>
    <p:sldLayoutId id="2147483825" r:id="rId18"/>
    <p:sldLayoutId id="2147483826" r:id="rId19"/>
    <p:sldLayoutId id="2147483827" r:id="rId20"/>
    <p:sldLayoutId id="2147483828" r:id="rId21"/>
    <p:sldLayoutId id="2147483864" r:id="rId22"/>
    <p:sldLayoutId id="2147483865" r:id="rId23"/>
    <p:sldLayoutId id="2147483866" r:id="rId24"/>
    <p:sldLayoutId id="2147483829" r:id="rId25"/>
    <p:sldLayoutId id="2147483830" r:id="rId26"/>
    <p:sldLayoutId id="2147483867" r:id="rId27"/>
    <p:sldLayoutId id="2147483868" r:id="rId28"/>
    <p:sldLayoutId id="2147483869" r:id="rId29"/>
    <p:sldLayoutId id="2147483870" r:id="rId30"/>
    <p:sldLayoutId id="2147483871" r:id="rId31"/>
    <p:sldLayoutId id="2147483872" r:id="rId32"/>
    <p:sldLayoutId id="2147483873" r:id="rId33"/>
    <p:sldLayoutId id="2147483874" r:id="rId34"/>
    <p:sldLayoutId id="2147483875" r:id="rId35"/>
    <p:sldLayoutId id="2147483876" r:id="rId36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4099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fld id="{DD6B484F-519B-41F4-B1D9-AB68BFB479D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00BF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77" r:id="rId2"/>
    <p:sldLayoutId id="2147483832" r:id="rId3"/>
    <p:sldLayoutId id="2147483878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79" r:id="rId10"/>
    <p:sldLayoutId id="2147483880" r:id="rId11"/>
    <p:sldLayoutId id="2147483881" r:id="rId12"/>
    <p:sldLayoutId id="2147483882" r:id="rId13"/>
    <p:sldLayoutId id="2147483883" r:id="rId14"/>
    <p:sldLayoutId id="2147483884" r:id="rId15"/>
    <p:sldLayoutId id="2147483885" r:id="rId16"/>
    <p:sldLayoutId id="2147483886" r:id="rId17"/>
    <p:sldLayoutId id="2147483887" r:id="rId18"/>
    <p:sldLayoutId id="2147483888" r:id="rId19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00BF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5123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fld id="{17219763-AB9D-4F66-8754-38C9008F676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D4F00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89" r:id="rId2"/>
    <p:sldLayoutId id="2147483839" r:id="rId3"/>
    <p:sldLayoutId id="2147483890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  <p:sldLayoutId id="2147483898" r:id="rId17"/>
    <p:sldLayoutId id="2147483899" r:id="rId18"/>
    <p:sldLayoutId id="2147483900" r:id="rId19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FD4F00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614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fld id="{29F141BB-E8E2-4B65-B763-31F7DC4C9D5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9246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901" r:id="rId2"/>
    <p:sldLayoutId id="2147483846" r:id="rId3"/>
    <p:sldLayoutId id="2147483902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903" r:id="rId10"/>
    <p:sldLayoutId id="2147483904" r:id="rId11"/>
    <p:sldLayoutId id="2147483905" r:id="rId12"/>
    <p:sldLayoutId id="2147483906" r:id="rId13"/>
    <p:sldLayoutId id="2147483907" r:id="rId14"/>
    <p:sldLayoutId id="2147483908" r:id="rId15"/>
    <p:sldLayoutId id="2147483909" r:id="rId16"/>
    <p:sldLayoutId id="2147483910" r:id="rId17"/>
    <p:sldLayoutId id="2147483911" r:id="rId18"/>
    <p:sldLayoutId id="2147483912" r:id="rId19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9246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err="1" smtClean="0"/>
              <a:t>Workshoparbete</a:t>
            </a:r>
            <a:r>
              <a:rPr lang="fi-FI" dirty="0"/>
              <a:t> </a:t>
            </a:r>
            <a:r>
              <a:rPr lang="fi-FI" dirty="0" err="1" smtClean="0"/>
              <a:t>kring</a:t>
            </a:r>
            <a:r>
              <a:rPr lang="fi-FI" dirty="0" smtClean="0"/>
              <a:t> </a:t>
            </a:r>
            <a:r>
              <a:rPr lang="fi-FI" dirty="0" err="1" smtClean="0"/>
              <a:t>vinjett</a:t>
            </a:r>
            <a:r>
              <a:rPr lang="fi-FI" dirty="0" smtClean="0"/>
              <a:t> &amp; </a:t>
            </a:r>
            <a:r>
              <a:rPr lang="fi-FI" dirty="0" err="1" smtClean="0"/>
              <a:t>servicekarta</a:t>
            </a:r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17.10.2018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132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Workshop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2000" b="1" dirty="0" err="1" smtClean="0"/>
              <a:t>Forma</a:t>
            </a:r>
            <a:r>
              <a:rPr lang="fi-FI" sz="2000" b="1" dirty="0" smtClean="0"/>
              <a:t> </a:t>
            </a:r>
            <a:r>
              <a:rPr lang="fi-FI" sz="2000" b="1" dirty="0" err="1" smtClean="0"/>
              <a:t>grupper</a:t>
            </a:r>
            <a:r>
              <a:rPr lang="fi-FI" sz="2000" b="1" dirty="0" smtClean="0"/>
              <a:t> </a:t>
            </a:r>
            <a:r>
              <a:rPr lang="fi-FI" sz="2000" b="1" dirty="0" err="1" smtClean="0"/>
              <a:t>på</a:t>
            </a:r>
            <a:r>
              <a:rPr lang="fi-FI" sz="2000" b="1" dirty="0" smtClean="0"/>
              <a:t> 4-5 </a:t>
            </a:r>
            <a:r>
              <a:rPr lang="fi-FI" sz="2000" b="1" dirty="0" err="1" smtClean="0"/>
              <a:t>personer</a:t>
            </a:r>
            <a:endParaRPr lang="fi-FI" sz="2000" b="1" dirty="0" smtClean="0"/>
          </a:p>
          <a:p>
            <a:pPr marL="0" indent="0">
              <a:buNone/>
            </a:pPr>
            <a:endParaRPr lang="fi-FI" sz="2000" b="1" dirty="0"/>
          </a:p>
          <a:p>
            <a:pPr marL="0" indent="0">
              <a:buNone/>
            </a:pPr>
            <a:r>
              <a:rPr lang="fi-FI" sz="2000" b="1" dirty="0" err="1" smtClean="0"/>
              <a:t>Diskussionsfrågor</a:t>
            </a:r>
            <a:r>
              <a:rPr lang="fi-FI" sz="2000" b="1" dirty="0" smtClean="0"/>
              <a:t> </a:t>
            </a:r>
          </a:p>
          <a:p>
            <a:pPr marL="0" indent="0">
              <a:buNone/>
            </a:pPr>
            <a:endParaRPr lang="fi-FI" sz="2000" b="1" dirty="0"/>
          </a:p>
          <a:p>
            <a:pPr marL="457200" indent="-457200">
              <a:buFont typeface="+mj-lt"/>
              <a:buAutoNum type="arabicPeriod"/>
            </a:pPr>
            <a:r>
              <a:rPr lang="fi-FI" sz="2000" dirty="0" err="1" smtClean="0"/>
              <a:t>Servicekarta</a:t>
            </a:r>
            <a:r>
              <a:rPr lang="fi-FI" sz="2000" dirty="0" smtClean="0"/>
              <a:t> </a:t>
            </a:r>
            <a:r>
              <a:rPr lang="fi-FI" sz="2000" dirty="0" err="1" smtClean="0"/>
              <a:t>som</a:t>
            </a:r>
            <a:r>
              <a:rPr lang="fi-FI" sz="2000" dirty="0" smtClean="0"/>
              <a:t> </a:t>
            </a:r>
            <a:r>
              <a:rPr lang="fi-FI" sz="2000" dirty="0" err="1" smtClean="0"/>
              <a:t>verktyg</a:t>
            </a:r>
            <a:r>
              <a:rPr lang="fi-FI" sz="2000" dirty="0" smtClean="0"/>
              <a:t> för </a:t>
            </a:r>
            <a:r>
              <a:rPr lang="fi-FI" sz="2000" dirty="0" err="1" smtClean="0"/>
              <a:t>professionella</a:t>
            </a:r>
            <a:r>
              <a:rPr lang="fi-FI" sz="2000" dirty="0" smtClean="0"/>
              <a:t> – </a:t>
            </a:r>
            <a:r>
              <a:rPr lang="fi-FI" sz="2000" dirty="0" err="1" smtClean="0"/>
              <a:t>hur</a:t>
            </a:r>
            <a:r>
              <a:rPr lang="fi-FI" sz="2000" dirty="0" smtClean="0"/>
              <a:t> </a:t>
            </a:r>
            <a:r>
              <a:rPr lang="fi-FI" sz="2000" dirty="0" err="1" smtClean="0"/>
              <a:t>ser</a:t>
            </a:r>
            <a:r>
              <a:rPr lang="fi-FI" sz="2000" dirty="0" smtClean="0"/>
              <a:t> </a:t>
            </a:r>
            <a:r>
              <a:rPr lang="fi-FI" sz="2000" dirty="0" err="1" smtClean="0"/>
              <a:t>ni</a:t>
            </a:r>
            <a:r>
              <a:rPr lang="fi-FI" sz="2000" dirty="0" smtClean="0"/>
              <a:t> </a:t>
            </a:r>
            <a:r>
              <a:rPr lang="fi-FI" sz="2000" dirty="0" err="1" smtClean="0"/>
              <a:t>som</a:t>
            </a:r>
            <a:r>
              <a:rPr lang="fi-FI" sz="2000" dirty="0" smtClean="0"/>
              <a:t> </a:t>
            </a:r>
            <a:r>
              <a:rPr lang="fi-FI" sz="2000" dirty="0" err="1" smtClean="0"/>
              <a:t>professionella</a:t>
            </a:r>
            <a:r>
              <a:rPr lang="fi-FI" sz="2000" dirty="0" smtClean="0"/>
              <a:t>/</a:t>
            </a:r>
            <a:r>
              <a:rPr lang="fi-FI" sz="2000" dirty="0" err="1" smtClean="0"/>
              <a:t>studerande</a:t>
            </a:r>
            <a:r>
              <a:rPr lang="fi-FI" sz="2000" dirty="0" smtClean="0"/>
              <a:t>/</a:t>
            </a:r>
            <a:r>
              <a:rPr lang="fi-FI" sz="2000" dirty="0" err="1" smtClean="0"/>
              <a:t>unga</a:t>
            </a:r>
            <a:r>
              <a:rPr lang="fi-FI" sz="2000" dirty="0" smtClean="0"/>
              <a:t> </a:t>
            </a:r>
            <a:r>
              <a:rPr lang="fi-FI" sz="2000" dirty="0" err="1" smtClean="0"/>
              <a:t>vuxna</a:t>
            </a:r>
            <a:r>
              <a:rPr lang="fi-FI" sz="2000" dirty="0" smtClean="0"/>
              <a:t> </a:t>
            </a:r>
            <a:r>
              <a:rPr lang="fi-FI" sz="2000" dirty="0" err="1" smtClean="0"/>
              <a:t>på</a:t>
            </a:r>
            <a:r>
              <a:rPr lang="fi-FI" sz="2000" dirty="0" smtClean="0"/>
              <a:t> </a:t>
            </a:r>
            <a:r>
              <a:rPr lang="fi-FI" sz="2000" dirty="0" err="1" smtClean="0"/>
              <a:t>skissen</a:t>
            </a:r>
            <a:r>
              <a:rPr lang="fi-FI" sz="2000" dirty="0" smtClean="0"/>
              <a:t>? </a:t>
            </a:r>
            <a:r>
              <a:rPr lang="fi-FI" sz="2000" dirty="0" err="1" smtClean="0"/>
              <a:t>Finns</a:t>
            </a:r>
            <a:r>
              <a:rPr lang="fi-FI" sz="2000" dirty="0" smtClean="0"/>
              <a:t> alla </a:t>
            </a:r>
            <a:r>
              <a:rPr lang="fi-FI" sz="2000" dirty="0" err="1" smtClean="0"/>
              <a:t>relevanta</a:t>
            </a:r>
            <a:r>
              <a:rPr lang="fi-FI" sz="2000" dirty="0" smtClean="0"/>
              <a:t> </a:t>
            </a:r>
            <a:r>
              <a:rPr lang="fi-FI" sz="2000" dirty="0" err="1" smtClean="0"/>
              <a:t>serviceformer</a:t>
            </a:r>
            <a:r>
              <a:rPr lang="fi-FI" sz="2000" dirty="0" smtClean="0"/>
              <a:t> </a:t>
            </a:r>
            <a:r>
              <a:rPr lang="fi-FI" sz="2000" dirty="0" err="1" smtClean="0"/>
              <a:t>med</a:t>
            </a:r>
            <a:r>
              <a:rPr lang="fi-FI" sz="2000" dirty="0" smtClean="0"/>
              <a:t>? </a:t>
            </a:r>
            <a:r>
              <a:rPr lang="fi-FI" sz="2000" dirty="0" err="1" smtClean="0"/>
              <a:t>Hur</a:t>
            </a:r>
            <a:r>
              <a:rPr lang="fi-FI" sz="2000" dirty="0" smtClean="0"/>
              <a:t> </a:t>
            </a:r>
            <a:r>
              <a:rPr lang="fi-FI" sz="2000" dirty="0" err="1" smtClean="0"/>
              <a:t>kunde</a:t>
            </a:r>
            <a:r>
              <a:rPr lang="fi-FI" sz="2000" dirty="0" smtClean="0"/>
              <a:t> </a:t>
            </a:r>
            <a:r>
              <a:rPr lang="fi-FI" sz="2000" dirty="0" err="1" smtClean="0"/>
              <a:t>servicekartan</a:t>
            </a:r>
            <a:r>
              <a:rPr lang="fi-FI" sz="2000" dirty="0" smtClean="0"/>
              <a:t> </a:t>
            </a:r>
            <a:r>
              <a:rPr lang="fi-FI" sz="2000" dirty="0" err="1" smtClean="0"/>
              <a:t>utvecklas</a:t>
            </a:r>
            <a:r>
              <a:rPr lang="fi-FI" sz="2000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000" dirty="0" err="1" smtClean="0"/>
              <a:t>Arbeta</a:t>
            </a:r>
            <a:r>
              <a:rPr lang="fi-FI" sz="2000" dirty="0" smtClean="0"/>
              <a:t> </a:t>
            </a:r>
            <a:r>
              <a:rPr lang="fi-FI" sz="2000" dirty="0" err="1" smtClean="0"/>
              <a:t>utgående</a:t>
            </a:r>
            <a:r>
              <a:rPr lang="fi-FI" sz="2000" dirty="0" smtClean="0"/>
              <a:t> </a:t>
            </a:r>
            <a:r>
              <a:rPr lang="fi-FI" sz="2000" dirty="0" err="1" smtClean="0"/>
              <a:t>från</a:t>
            </a:r>
            <a:r>
              <a:rPr lang="fi-FI" sz="2000" dirty="0" smtClean="0"/>
              <a:t> </a:t>
            </a:r>
            <a:r>
              <a:rPr lang="fi-FI" sz="2000" dirty="0" err="1" smtClean="0"/>
              <a:t>vinjetten</a:t>
            </a:r>
            <a:r>
              <a:rPr lang="fi-FI" sz="2000" dirty="0" smtClean="0"/>
              <a:t> (Jan). </a:t>
            </a:r>
            <a:r>
              <a:rPr lang="fi-FI" sz="2000" dirty="0" err="1" smtClean="0"/>
              <a:t>Hurdana</a:t>
            </a:r>
            <a:r>
              <a:rPr lang="fi-FI" sz="2000" dirty="0" smtClean="0"/>
              <a:t> </a:t>
            </a:r>
            <a:r>
              <a:rPr lang="sv-SE" sz="2000" dirty="0" smtClean="0"/>
              <a:t>tillfälliga team (knutar) </a:t>
            </a:r>
            <a:r>
              <a:rPr lang="sv-SE" sz="2000" dirty="0"/>
              <a:t>byggda efter </a:t>
            </a:r>
            <a:r>
              <a:rPr lang="sv-SE" sz="2000" dirty="0" smtClean="0"/>
              <a:t>den ungas behov kunde formas i detta fall? Utgå från den unga och använd servicekartan vid behov som stöd.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 smtClean="0"/>
              <a:t>Hurdana möjligheter och utmaningar medför knutarbetet i Jans fall?</a:t>
            </a:r>
            <a:endParaRPr lang="fi-FI" sz="2000" dirty="0" smtClean="0"/>
          </a:p>
          <a:p>
            <a:endParaRPr lang="fi-FI" sz="2000" dirty="0"/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r>
              <a:rPr lang="fi-FI" sz="2000" b="1" dirty="0" err="1"/>
              <a:t>Skriv</a:t>
            </a:r>
            <a:r>
              <a:rPr lang="fi-FI" sz="2000" b="1" dirty="0"/>
              <a:t>/</a:t>
            </a:r>
            <a:r>
              <a:rPr lang="fi-FI" sz="2000" b="1" dirty="0" err="1"/>
              <a:t>skissa</a:t>
            </a:r>
            <a:r>
              <a:rPr lang="fi-FI" sz="2000" b="1" dirty="0"/>
              <a:t> </a:t>
            </a:r>
            <a:r>
              <a:rPr lang="fi-FI" sz="2000" b="1" dirty="0" err="1"/>
              <a:t>gruppens</a:t>
            </a:r>
            <a:r>
              <a:rPr lang="fi-FI" sz="2000" b="1" dirty="0"/>
              <a:t> </a:t>
            </a:r>
            <a:r>
              <a:rPr lang="fi-FI" sz="2000" b="1" dirty="0" err="1"/>
              <a:t>diskussion</a:t>
            </a:r>
            <a:r>
              <a:rPr lang="fi-FI" sz="2000" b="1" dirty="0"/>
              <a:t> </a:t>
            </a:r>
            <a:r>
              <a:rPr lang="fi-FI" sz="2000" b="1" dirty="0" err="1"/>
              <a:t>på</a:t>
            </a:r>
            <a:r>
              <a:rPr lang="fi-FI" sz="2000" b="1" dirty="0"/>
              <a:t> </a:t>
            </a:r>
            <a:r>
              <a:rPr lang="fi-FI" sz="2000" b="1" dirty="0" err="1"/>
              <a:t>flap-papper</a:t>
            </a:r>
            <a:r>
              <a:rPr lang="fi-FI" sz="2000" b="1" dirty="0"/>
              <a:t>.</a:t>
            </a:r>
          </a:p>
          <a:p>
            <a:pPr marL="0" indent="0">
              <a:buNone/>
            </a:pPr>
            <a:r>
              <a:rPr lang="fi-FI" sz="2000" b="1" dirty="0" err="1"/>
              <a:t>Sammanfatta</a:t>
            </a:r>
            <a:r>
              <a:rPr lang="fi-FI" sz="2000" b="1" dirty="0"/>
              <a:t> </a:t>
            </a:r>
            <a:r>
              <a:rPr lang="fi-FI" sz="2000" b="1" dirty="0" err="1"/>
              <a:t>kort</a:t>
            </a:r>
            <a:r>
              <a:rPr lang="fi-FI" sz="2000" b="1" dirty="0"/>
              <a:t> </a:t>
            </a:r>
            <a:r>
              <a:rPr lang="fi-FI" sz="2000" b="1" dirty="0" err="1"/>
              <a:t>till</a:t>
            </a:r>
            <a:r>
              <a:rPr lang="fi-FI" sz="2000" b="1" dirty="0"/>
              <a:t> </a:t>
            </a:r>
            <a:r>
              <a:rPr lang="fi-FI" sz="2000" b="1" dirty="0" err="1"/>
              <a:t>resten</a:t>
            </a:r>
            <a:r>
              <a:rPr lang="fi-FI" sz="2000" b="1" dirty="0"/>
              <a:t> av </a:t>
            </a:r>
            <a:r>
              <a:rPr lang="fi-FI" sz="2000" b="1" dirty="0" err="1"/>
              <a:t>nätverket</a:t>
            </a:r>
            <a:r>
              <a:rPr lang="fi-FI" sz="2000" b="1" dirty="0"/>
              <a:t>.</a:t>
            </a:r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17.10.2018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763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5" name="Sisällön paikkamerkki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5624"/>
            <a:ext cx="10070369" cy="7120915"/>
          </a:xfr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2393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 err="1" smtClean="0"/>
              <a:t>Workshopresultat</a:t>
            </a:r>
            <a:r>
              <a:rPr lang="fi-FI" sz="2800" dirty="0" smtClean="0"/>
              <a:t>, feedback </a:t>
            </a:r>
            <a:r>
              <a:rPr lang="fi-FI" sz="2800" dirty="0" err="1" smtClean="0"/>
              <a:t>på</a:t>
            </a:r>
            <a:r>
              <a:rPr lang="fi-FI" sz="2800" dirty="0" smtClean="0"/>
              <a:t> </a:t>
            </a:r>
            <a:r>
              <a:rPr lang="fi-FI" sz="2800" dirty="0" err="1" smtClean="0"/>
              <a:t>servicekarta</a:t>
            </a:r>
            <a:r>
              <a:rPr lang="fi-FI" sz="2800" dirty="0" smtClean="0"/>
              <a:t> </a:t>
            </a:r>
            <a:r>
              <a:rPr lang="fi-FI" sz="2800" dirty="0" err="1"/>
              <a:t>som</a:t>
            </a:r>
            <a:r>
              <a:rPr lang="fi-FI" sz="2800" dirty="0"/>
              <a:t> </a:t>
            </a:r>
            <a:r>
              <a:rPr lang="fi-FI" sz="2800" dirty="0" err="1"/>
              <a:t>verktyg</a:t>
            </a:r>
            <a:r>
              <a:rPr lang="fi-FI" sz="2800" dirty="0"/>
              <a:t> för </a:t>
            </a:r>
            <a:r>
              <a:rPr lang="fi-FI" sz="2800" dirty="0" err="1"/>
              <a:t>professionella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1800" b="1" dirty="0" err="1" smtClean="0"/>
              <a:t>Grupp</a:t>
            </a:r>
            <a:r>
              <a:rPr lang="fi-FI" sz="1800" b="1" dirty="0" smtClean="0"/>
              <a:t> 1</a:t>
            </a:r>
          </a:p>
          <a:p>
            <a:pPr marL="0" indent="0">
              <a:buNone/>
            </a:pPr>
            <a:endParaRPr lang="fi-FI" sz="1800" dirty="0"/>
          </a:p>
          <a:p>
            <a:r>
              <a:rPr lang="fi-FI" sz="1800" dirty="0" err="1"/>
              <a:t>Finns</a:t>
            </a:r>
            <a:r>
              <a:rPr lang="fi-FI" sz="1800" dirty="0"/>
              <a:t> </a:t>
            </a:r>
            <a:r>
              <a:rPr lang="fi-FI" sz="1800" dirty="0" err="1"/>
              <a:t>allt</a:t>
            </a:r>
            <a:r>
              <a:rPr lang="fi-FI" sz="1800" dirty="0"/>
              <a:t> </a:t>
            </a:r>
            <a:r>
              <a:rPr lang="fi-FI" sz="1800" dirty="0" err="1"/>
              <a:t>detta</a:t>
            </a:r>
            <a:r>
              <a:rPr lang="fi-FI" sz="1800" dirty="0"/>
              <a:t> </a:t>
            </a:r>
            <a:r>
              <a:rPr lang="fi-FI" sz="1800" dirty="0" err="1"/>
              <a:t>faktiskt</a:t>
            </a:r>
            <a:r>
              <a:rPr lang="fi-FI" sz="1800" dirty="0"/>
              <a:t> </a:t>
            </a:r>
            <a:r>
              <a:rPr lang="fi-FI" sz="1800" dirty="0" err="1"/>
              <a:t>på</a:t>
            </a:r>
            <a:r>
              <a:rPr lang="fi-FI" sz="1800" dirty="0"/>
              <a:t> </a:t>
            </a:r>
            <a:r>
              <a:rPr lang="fi-FI" sz="1800" dirty="0" err="1"/>
              <a:t>svenska</a:t>
            </a:r>
            <a:r>
              <a:rPr lang="fi-FI" sz="1800" dirty="0"/>
              <a:t>? (</a:t>
            </a:r>
            <a:r>
              <a:rPr lang="fi-FI" sz="1800" dirty="0" err="1"/>
              <a:t>Hälsa</a:t>
            </a:r>
            <a:r>
              <a:rPr lang="fi-FI" sz="1800" dirty="0"/>
              <a:t> &amp; </a:t>
            </a:r>
            <a:r>
              <a:rPr lang="fi-FI" sz="1800" dirty="0" err="1"/>
              <a:t>välmående</a:t>
            </a:r>
            <a:r>
              <a:rPr lang="fi-FI" sz="1800" dirty="0"/>
              <a:t>)</a:t>
            </a:r>
          </a:p>
          <a:p>
            <a:r>
              <a:rPr lang="fi-FI" sz="1800" dirty="0" err="1"/>
              <a:t>Vilka</a:t>
            </a:r>
            <a:r>
              <a:rPr lang="fi-FI" sz="1800" dirty="0"/>
              <a:t> </a:t>
            </a:r>
            <a:r>
              <a:rPr lang="fi-FI" sz="1800" dirty="0" err="1"/>
              <a:t>är</a:t>
            </a:r>
            <a:r>
              <a:rPr lang="fi-FI" sz="1800" dirty="0"/>
              <a:t> </a:t>
            </a:r>
            <a:r>
              <a:rPr lang="fi-FI" sz="1800" dirty="0" err="1"/>
              <a:t>lågtröskel</a:t>
            </a:r>
            <a:r>
              <a:rPr lang="fi-FI" sz="1800" dirty="0"/>
              <a:t>? </a:t>
            </a:r>
            <a:r>
              <a:rPr lang="fi-FI" sz="1800" dirty="0" err="1"/>
              <a:t>Vilka</a:t>
            </a:r>
            <a:r>
              <a:rPr lang="fi-FI" sz="1800" dirty="0"/>
              <a:t> </a:t>
            </a:r>
            <a:r>
              <a:rPr lang="fi-FI" sz="1800" dirty="0" err="1"/>
              <a:t>kräver</a:t>
            </a:r>
            <a:r>
              <a:rPr lang="fi-FI" sz="1800" dirty="0"/>
              <a:t> </a:t>
            </a:r>
            <a:r>
              <a:rPr lang="fi-FI" sz="1800" dirty="0" err="1"/>
              <a:t>remiss</a:t>
            </a:r>
            <a:r>
              <a:rPr lang="fi-FI" sz="1800" dirty="0"/>
              <a:t>? </a:t>
            </a:r>
            <a:r>
              <a:rPr lang="fi-FI" sz="1800" dirty="0" err="1"/>
              <a:t>Pengar</a:t>
            </a:r>
            <a:r>
              <a:rPr lang="fi-FI" sz="1800" dirty="0"/>
              <a:t>? (</a:t>
            </a:r>
            <a:r>
              <a:rPr lang="fi-FI" sz="1800" dirty="0" err="1"/>
              <a:t>Hälsa</a:t>
            </a:r>
            <a:r>
              <a:rPr lang="fi-FI" sz="1800" dirty="0"/>
              <a:t> &amp; </a:t>
            </a:r>
            <a:r>
              <a:rPr lang="fi-FI" sz="1800" dirty="0" err="1"/>
              <a:t>välmående</a:t>
            </a:r>
            <a:r>
              <a:rPr lang="fi-FI" sz="1800" dirty="0"/>
              <a:t>)</a:t>
            </a:r>
          </a:p>
          <a:p>
            <a:r>
              <a:rPr lang="fi-FI" sz="1800" dirty="0" err="1" smtClean="0"/>
              <a:t>Portal</a:t>
            </a:r>
            <a:r>
              <a:rPr lang="fi-FI" sz="1800" dirty="0" smtClean="0"/>
              <a:t> </a:t>
            </a:r>
            <a:r>
              <a:rPr lang="fi-FI" sz="1800" dirty="0" err="1"/>
              <a:t>på</a:t>
            </a:r>
            <a:r>
              <a:rPr lang="fi-FI" sz="1800" dirty="0"/>
              <a:t> internet</a:t>
            </a:r>
          </a:p>
          <a:p>
            <a:r>
              <a:rPr lang="fi-FI" sz="1800" dirty="0" err="1"/>
              <a:t>Underrubriker</a:t>
            </a:r>
            <a:r>
              <a:rPr lang="fi-FI" sz="1800" dirty="0"/>
              <a:t>, </a:t>
            </a:r>
            <a:r>
              <a:rPr lang="fi-FI" sz="1800" dirty="0" err="1"/>
              <a:t>inte</a:t>
            </a:r>
            <a:r>
              <a:rPr lang="fi-FI" sz="1800" dirty="0"/>
              <a:t> </a:t>
            </a:r>
            <a:r>
              <a:rPr lang="fi-FI" sz="1800" dirty="0" err="1"/>
              <a:t>serviceproducenter</a:t>
            </a:r>
            <a:endParaRPr lang="fi-FI" sz="1800" dirty="0"/>
          </a:p>
          <a:p>
            <a:r>
              <a:rPr lang="fi-FI" sz="1800" dirty="0" err="1"/>
              <a:t>Jfr</a:t>
            </a:r>
            <a:r>
              <a:rPr lang="fi-FI" sz="1800" dirty="0"/>
              <a:t> Kompassi, Pulma navigaattori, </a:t>
            </a:r>
            <a:r>
              <a:rPr lang="fi-FI" sz="1800" dirty="0" err="1" smtClean="0"/>
              <a:t>Unginfo</a:t>
            </a:r>
            <a:endParaRPr lang="fi-FI" sz="1800" dirty="0"/>
          </a:p>
          <a:p>
            <a:pPr marL="0" indent="0">
              <a:buNone/>
            </a:pPr>
            <a:endParaRPr lang="fi-FI" sz="1800" dirty="0" smtClean="0"/>
          </a:p>
          <a:p>
            <a:pPr marL="0" indent="0">
              <a:buNone/>
            </a:pPr>
            <a:r>
              <a:rPr lang="fi-FI" sz="1800" dirty="0" err="1" smtClean="0"/>
              <a:t>Gruppens</a:t>
            </a:r>
            <a:r>
              <a:rPr lang="fi-FI" sz="1800" dirty="0" smtClean="0"/>
              <a:t> </a:t>
            </a:r>
            <a:r>
              <a:rPr lang="fi-FI" sz="1800" dirty="0" err="1" smtClean="0"/>
              <a:t>konkreta</a:t>
            </a:r>
            <a:r>
              <a:rPr lang="fi-FI" sz="1800" dirty="0" smtClean="0"/>
              <a:t> </a:t>
            </a:r>
            <a:r>
              <a:rPr lang="fi-FI" sz="1800" dirty="0" err="1" smtClean="0"/>
              <a:t>tillägg</a:t>
            </a:r>
            <a:r>
              <a:rPr lang="fi-FI" sz="1800" dirty="0" smtClean="0"/>
              <a:t> </a:t>
            </a:r>
            <a:r>
              <a:rPr lang="fi-FI" sz="1800" dirty="0" err="1" smtClean="0"/>
              <a:t>beaktas</a:t>
            </a:r>
            <a:r>
              <a:rPr lang="fi-FI" sz="1800" dirty="0" smtClean="0"/>
              <a:t> i </a:t>
            </a:r>
            <a:r>
              <a:rPr lang="fi-FI" sz="1800" dirty="0" err="1" smtClean="0"/>
              <a:t>det</a:t>
            </a:r>
            <a:r>
              <a:rPr lang="fi-FI" sz="1800" dirty="0" smtClean="0"/>
              <a:t> </a:t>
            </a:r>
            <a:r>
              <a:rPr lang="fi-FI" sz="1800" dirty="0" err="1" smtClean="0"/>
              <a:t>fortsatta</a:t>
            </a:r>
            <a:r>
              <a:rPr lang="fi-FI" sz="1800" dirty="0" smtClean="0"/>
              <a:t> </a:t>
            </a:r>
            <a:r>
              <a:rPr lang="fi-FI" sz="1800" dirty="0" err="1" smtClean="0"/>
              <a:t>arbetet</a:t>
            </a:r>
            <a:r>
              <a:rPr lang="fi-FI" sz="1800" dirty="0" smtClean="0"/>
              <a:t>. </a:t>
            </a:r>
            <a:endParaRPr lang="fi-FI" sz="1800" dirty="0"/>
          </a:p>
          <a:p>
            <a:pPr marL="0" indent="0">
              <a:buNone/>
            </a:pPr>
            <a:endParaRPr lang="fi-FI" sz="1800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1800" b="1" dirty="0" err="1"/>
              <a:t>Grupp</a:t>
            </a:r>
            <a:r>
              <a:rPr lang="fi-FI" sz="1800" b="1" dirty="0"/>
              <a:t> </a:t>
            </a:r>
            <a:r>
              <a:rPr lang="fi-FI" sz="1800" b="1" dirty="0" smtClean="0"/>
              <a:t>2</a:t>
            </a:r>
          </a:p>
          <a:p>
            <a:pPr marL="0" indent="0">
              <a:buNone/>
            </a:pPr>
            <a:endParaRPr lang="fi-FI" sz="1800" b="1" dirty="0"/>
          </a:p>
          <a:p>
            <a:r>
              <a:rPr lang="fi-FI" sz="1800" dirty="0" err="1" smtClean="0"/>
              <a:t>Namn</a:t>
            </a:r>
            <a:r>
              <a:rPr lang="fi-FI" sz="1800" dirty="0" smtClean="0"/>
              <a:t> </a:t>
            </a:r>
            <a:r>
              <a:rPr lang="fi-FI" sz="1800" dirty="0" err="1" smtClean="0"/>
              <a:t>på</a:t>
            </a:r>
            <a:r>
              <a:rPr lang="fi-FI" sz="1800" dirty="0" smtClean="0"/>
              <a:t> </a:t>
            </a:r>
            <a:r>
              <a:rPr lang="fi-FI" sz="1800" dirty="0" err="1" smtClean="0"/>
              <a:t>svenskspråkig</a:t>
            </a:r>
            <a:r>
              <a:rPr lang="fi-FI" sz="1800" dirty="0" smtClean="0"/>
              <a:t> </a:t>
            </a:r>
            <a:r>
              <a:rPr lang="fi-FI" sz="1800" dirty="0" err="1" smtClean="0"/>
              <a:t>personal</a:t>
            </a:r>
            <a:r>
              <a:rPr lang="fi-FI" sz="1800" dirty="0" smtClean="0"/>
              <a:t>, </a:t>
            </a:r>
            <a:r>
              <a:rPr lang="fi-FI" sz="1800" dirty="0" err="1" smtClean="0"/>
              <a:t>kontaktuppgifter</a:t>
            </a:r>
            <a:r>
              <a:rPr lang="fi-FI" sz="1800" dirty="0" smtClean="0"/>
              <a:t> (</a:t>
            </a:r>
            <a:r>
              <a:rPr lang="fi-FI" sz="1800" dirty="0" err="1" smtClean="0"/>
              <a:t>gäller</a:t>
            </a:r>
            <a:r>
              <a:rPr lang="fi-FI" sz="1800" dirty="0" smtClean="0"/>
              <a:t> </a:t>
            </a:r>
            <a:r>
              <a:rPr lang="fi-FI" sz="1800" dirty="0" err="1" smtClean="0"/>
              <a:t>särskild</a:t>
            </a:r>
            <a:r>
              <a:rPr lang="fi-FI" sz="1800" dirty="0" smtClean="0"/>
              <a:t> </a:t>
            </a:r>
            <a:r>
              <a:rPr lang="fi-FI" sz="1800" dirty="0" err="1" smtClean="0"/>
              <a:t>Hälsa</a:t>
            </a:r>
            <a:r>
              <a:rPr lang="fi-FI" sz="1800" dirty="0" smtClean="0"/>
              <a:t> &amp; </a:t>
            </a:r>
            <a:r>
              <a:rPr lang="fi-FI" sz="1800" dirty="0" err="1" smtClean="0"/>
              <a:t>välmående</a:t>
            </a:r>
            <a:r>
              <a:rPr lang="fi-FI" sz="1800" dirty="0" smtClean="0"/>
              <a:t>) =&gt; </a:t>
            </a:r>
            <a:r>
              <a:rPr lang="fi-FI" sz="1800" dirty="0" err="1" smtClean="0"/>
              <a:t>svårt</a:t>
            </a:r>
            <a:r>
              <a:rPr lang="fi-FI" sz="1800" dirty="0" smtClean="0"/>
              <a:t> </a:t>
            </a:r>
            <a:r>
              <a:rPr lang="fi-FI" sz="1800" dirty="0" err="1" smtClean="0"/>
              <a:t>att</a:t>
            </a:r>
            <a:r>
              <a:rPr lang="fi-FI" sz="1800" dirty="0" smtClean="0"/>
              <a:t> </a:t>
            </a:r>
            <a:r>
              <a:rPr lang="fi-FI" sz="1800" dirty="0" err="1" smtClean="0"/>
              <a:t>hitta</a:t>
            </a:r>
            <a:r>
              <a:rPr lang="fi-FI" sz="1800" dirty="0" smtClean="0"/>
              <a:t> </a:t>
            </a:r>
            <a:r>
              <a:rPr lang="fi-FI" sz="1800" dirty="0" err="1" smtClean="0"/>
              <a:t>rätt</a:t>
            </a:r>
            <a:r>
              <a:rPr lang="fi-FI" sz="1800" dirty="0" smtClean="0"/>
              <a:t> </a:t>
            </a:r>
            <a:r>
              <a:rPr lang="fi-FI" sz="1800" dirty="0" err="1" smtClean="0"/>
              <a:t>personer</a:t>
            </a:r>
            <a:r>
              <a:rPr lang="fi-FI" sz="1800" dirty="0"/>
              <a:t> </a:t>
            </a:r>
            <a:r>
              <a:rPr lang="fi-FI" sz="1800" dirty="0" err="1" smtClean="0"/>
              <a:t>baserat</a:t>
            </a:r>
            <a:r>
              <a:rPr lang="fi-FI" sz="1800" dirty="0" smtClean="0"/>
              <a:t> </a:t>
            </a:r>
            <a:r>
              <a:rPr lang="fi-FI" sz="1800" dirty="0" err="1" smtClean="0"/>
              <a:t>på</a:t>
            </a:r>
            <a:r>
              <a:rPr lang="fi-FI" sz="1800" dirty="0" smtClean="0"/>
              <a:t> </a:t>
            </a:r>
            <a:r>
              <a:rPr lang="fi-FI" sz="1800" dirty="0" err="1" smtClean="0"/>
              <a:t>den</a:t>
            </a:r>
            <a:r>
              <a:rPr lang="fi-FI" sz="1800" dirty="0" smtClean="0"/>
              <a:t> </a:t>
            </a:r>
            <a:r>
              <a:rPr lang="fi-FI" sz="1800" dirty="0" err="1" smtClean="0"/>
              <a:t>nuvarande</a:t>
            </a:r>
            <a:r>
              <a:rPr lang="fi-FI" sz="1800" dirty="0" smtClean="0"/>
              <a:t> kartan. </a:t>
            </a:r>
          </a:p>
          <a:p>
            <a:r>
              <a:rPr lang="fi-FI" sz="1800" dirty="0" err="1" smtClean="0"/>
              <a:t>Hur</a:t>
            </a:r>
            <a:r>
              <a:rPr lang="fi-FI" sz="1800" dirty="0" smtClean="0"/>
              <a:t> </a:t>
            </a:r>
            <a:r>
              <a:rPr lang="fi-FI" sz="1800" dirty="0" err="1" smtClean="0"/>
              <a:t>göra</a:t>
            </a:r>
            <a:r>
              <a:rPr lang="fi-FI" sz="1800" dirty="0" smtClean="0"/>
              <a:t> </a:t>
            </a:r>
            <a:r>
              <a:rPr lang="fi-FI" sz="1800" dirty="0" err="1" smtClean="0"/>
              <a:t>då</a:t>
            </a:r>
            <a:r>
              <a:rPr lang="fi-FI" sz="1800" dirty="0" smtClean="0"/>
              <a:t> </a:t>
            </a:r>
            <a:r>
              <a:rPr lang="fi-FI" sz="1800" dirty="0" err="1" smtClean="0"/>
              <a:t>personal</a:t>
            </a:r>
            <a:r>
              <a:rPr lang="fi-FI" sz="1800" dirty="0" smtClean="0"/>
              <a:t> </a:t>
            </a:r>
            <a:r>
              <a:rPr lang="fi-FI" sz="1800" dirty="0" err="1" smtClean="0"/>
              <a:t>byts</a:t>
            </a:r>
            <a:r>
              <a:rPr lang="fi-FI" sz="1800" dirty="0" smtClean="0"/>
              <a:t>? =&gt; </a:t>
            </a:r>
            <a:r>
              <a:rPr lang="fi-FI" sz="1800" dirty="0" err="1" smtClean="0"/>
              <a:t>vem</a:t>
            </a:r>
            <a:r>
              <a:rPr lang="fi-FI" sz="1800" dirty="0" smtClean="0"/>
              <a:t> </a:t>
            </a:r>
            <a:r>
              <a:rPr lang="fi-FI" sz="1800" dirty="0" err="1" smtClean="0"/>
              <a:t>uppdaterar</a:t>
            </a:r>
            <a:r>
              <a:rPr lang="fi-FI" sz="1800" dirty="0" smtClean="0"/>
              <a:t> </a:t>
            </a:r>
            <a:r>
              <a:rPr lang="fi-FI" sz="1800" dirty="0" err="1" smtClean="0"/>
              <a:t>kontaktuppgifter</a:t>
            </a:r>
            <a:r>
              <a:rPr lang="fi-FI" sz="1800" dirty="0" smtClean="0"/>
              <a:t>?</a:t>
            </a:r>
          </a:p>
          <a:p>
            <a:r>
              <a:rPr lang="fi-FI" sz="1800" dirty="0" smtClean="0"/>
              <a:t>”</a:t>
            </a:r>
            <a:r>
              <a:rPr lang="fi-FI" sz="1800" dirty="0" err="1" smtClean="0"/>
              <a:t>Mystery</a:t>
            </a:r>
            <a:r>
              <a:rPr lang="fi-FI" sz="1800" dirty="0" smtClean="0"/>
              <a:t> </a:t>
            </a:r>
            <a:r>
              <a:rPr lang="fi-FI" sz="1800" dirty="0" err="1" smtClean="0"/>
              <a:t>shopping</a:t>
            </a:r>
            <a:r>
              <a:rPr lang="fi-FI" sz="1800" dirty="0" smtClean="0"/>
              <a:t>” – </a:t>
            </a:r>
            <a:r>
              <a:rPr lang="fi-FI" sz="1800" dirty="0" err="1" smtClean="0"/>
              <a:t>hur</a:t>
            </a:r>
            <a:r>
              <a:rPr lang="fi-FI" sz="1800" dirty="0" smtClean="0"/>
              <a:t> </a:t>
            </a:r>
            <a:r>
              <a:rPr lang="fi-FI" sz="1800" dirty="0" err="1" smtClean="0"/>
              <a:t>fungerar</a:t>
            </a:r>
            <a:r>
              <a:rPr lang="fi-FI" sz="1800" dirty="0" smtClean="0"/>
              <a:t> </a:t>
            </a:r>
            <a:r>
              <a:rPr lang="fi-FI" sz="1800" dirty="0" err="1" smtClean="0"/>
              <a:t>tjänsterna</a:t>
            </a:r>
            <a:r>
              <a:rPr lang="fi-FI" sz="1800" dirty="0" smtClean="0"/>
              <a:t> i </a:t>
            </a:r>
            <a:r>
              <a:rPr lang="fi-FI" sz="1800" dirty="0" err="1" smtClean="0"/>
              <a:t>verkligheten</a:t>
            </a:r>
            <a:r>
              <a:rPr lang="fi-FI" sz="1800" dirty="0" smtClean="0"/>
              <a:t>?</a:t>
            </a:r>
          </a:p>
          <a:p>
            <a:r>
              <a:rPr lang="fi-FI" sz="1800" dirty="0" err="1" smtClean="0"/>
              <a:t>Finns</a:t>
            </a:r>
            <a:r>
              <a:rPr lang="fi-FI" sz="1800" dirty="0" smtClean="0"/>
              <a:t> </a:t>
            </a:r>
            <a:r>
              <a:rPr lang="fi-FI" sz="1800" dirty="0" err="1" smtClean="0"/>
              <a:t>det</a:t>
            </a:r>
            <a:r>
              <a:rPr lang="fi-FI" sz="1800" dirty="0" smtClean="0"/>
              <a:t> </a:t>
            </a:r>
            <a:r>
              <a:rPr lang="fi-FI" sz="1800" dirty="0" err="1" smtClean="0"/>
              <a:t>alltid</a:t>
            </a:r>
            <a:r>
              <a:rPr lang="fi-FI" sz="1800" dirty="0" smtClean="0"/>
              <a:t> </a:t>
            </a:r>
            <a:r>
              <a:rPr lang="fi-FI" sz="1800" dirty="0" err="1" smtClean="0"/>
              <a:t>svensk</a:t>
            </a:r>
            <a:r>
              <a:rPr lang="fi-FI" sz="1800" dirty="0" smtClean="0"/>
              <a:t> </a:t>
            </a:r>
            <a:r>
              <a:rPr lang="fi-FI" sz="1800" dirty="0" err="1" smtClean="0"/>
              <a:t>service</a:t>
            </a:r>
            <a:r>
              <a:rPr lang="fi-FI" sz="1800" dirty="0" smtClean="0"/>
              <a:t>?</a:t>
            </a:r>
            <a:endParaRPr lang="fi-FI" sz="1800" dirty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sz="1800" dirty="0" err="1"/>
              <a:t>Gruppens</a:t>
            </a:r>
            <a:r>
              <a:rPr lang="fi-FI" sz="1800" dirty="0"/>
              <a:t> </a:t>
            </a:r>
            <a:r>
              <a:rPr lang="fi-FI" sz="1800" dirty="0" err="1"/>
              <a:t>konkreta</a:t>
            </a:r>
            <a:r>
              <a:rPr lang="fi-FI" sz="1800" dirty="0"/>
              <a:t> </a:t>
            </a:r>
            <a:r>
              <a:rPr lang="fi-FI" sz="1800" dirty="0" err="1"/>
              <a:t>tillägg</a:t>
            </a:r>
            <a:r>
              <a:rPr lang="fi-FI" sz="1800" dirty="0"/>
              <a:t> </a:t>
            </a:r>
            <a:r>
              <a:rPr lang="fi-FI" sz="1800" dirty="0" err="1"/>
              <a:t>beaktas</a:t>
            </a:r>
            <a:r>
              <a:rPr lang="fi-FI" sz="1800" dirty="0"/>
              <a:t> i </a:t>
            </a:r>
            <a:r>
              <a:rPr lang="fi-FI" sz="1800" dirty="0" err="1"/>
              <a:t>det</a:t>
            </a:r>
            <a:r>
              <a:rPr lang="fi-FI" sz="1800" dirty="0"/>
              <a:t> </a:t>
            </a:r>
            <a:r>
              <a:rPr lang="fi-FI" sz="1800" dirty="0" err="1"/>
              <a:t>fortsatta</a:t>
            </a:r>
            <a:r>
              <a:rPr lang="fi-FI" sz="1800" dirty="0"/>
              <a:t> </a:t>
            </a:r>
            <a:r>
              <a:rPr lang="fi-FI" sz="1800" dirty="0" err="1"/>
              <a:t>arbetet</a:t>
            </a:r>
            <a:r>
              <a:rPr lang="fi-FI" sz="1800" dirty="0"/>
              <a:t>. 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15891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 err="1" smtClean="0"/>
              <a:t>Workshopresultat</a:t>
            </a:r>
            <a:r>
              <a:rPr lang="fi-FI" sz="2800" dirty="0" smtClean="0"/>
              <a:t>, feedback </a:t>
            </a:r>
            <a:r>
              <a:rPr lang="fi-FI" sz="2800" dirty="0" err="1" smtClean="0"/>
              <a:t>på</a:t>
            </a:r>
            <a:r>
              <a:rPr lang="fi-FI" sz="2800" dirty="0" smtClean="0"/>
              <a:t> </a:t>
            </a:r>
            <a:r>
              <a:rPr lang="fi-FI" sz="2800" dirty="0" err="1" smtClean="0"/>
              <a:t>servicekarta</a:t>
            </a:r>
            <a:r>
              <a:rPr lang="fi-FI" sz="2800" dirty="0" smtClean="0"/>
              <a:t> </a:t>
            </a:r>
            <a:r>
              <a:rPr lang="fi-FI" sz="2800" dirty="0" err="1"/>
              <a:t>som</a:t>
            </a:r>
            <a:r>
              <a:rPr lang="fi-FI" sz="2800" dirty="0"/>
              <a:t> </a:t>
            </a:r>
            <a:r>
              <a:rPr lang="fi-FI" sz="2800" dirty="0" err="1"/>
              <a:t>verktyg</a:t>
            </a:r>
            <a:r>
              <a:rPr lang="fi-FI" sz="2800" dirty="0"/>
              <a:t> för </a:t>
            </a:r>
            <a:r>
              <a:rPr lang="fi-FI" sz="2800" dirty="0" err="1"/>
              <a:t>professionella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1800" b="1" dirty="0" err="1" smtClean="0"/>
              <a:t>Grupp</a:t>
            </a:r>
            <a:r>
              <a:rPr lang="fi-FI" sz="1800" b="1" dirty="0" smtClean="0"/>
              <a:t> 3</a:t>
            </a:r>
          </a:p>
          <a:p>
            <a:pPr marL="0" indent="0">
              <a:buNone/>
            </a:pPr>
            <a:endParaRPr lang="fi-FI" sz="1800" dirty="0"/>
          </a:p>
          <a:p>
            <a:r>
              <a:rPr lang="fi-FI" sz="1800" dirty="0" err="1" smtClean="0"/>
              <a:t>Skissen</a:t>
            </a:r>
            <a:r>
              <a:rPr lang="fi-FI" sz="1800" dirty="0" smtClean="0"/>
              <a:t> </a:t>
            </a:r>
            <a:r>
              <a:rPr lang="fi-FI" sz="1800" dirty="0" err="1" smtClean="0"/>
              <a:t>är</a:t>
            </a:r>
            <a:r>
              <a:rPr lang="fi-FI" sz="1800" dirty="0" smtClean="0"/>
              <a:t> </a:t>
            </a:r>
            <a:r>
              <a:rPr lang="fi-FI" sz="1800" dirty="0" err="1" smtClean="0"/>
              <a:t>bra</a:t>
            </a:r>
            <a:r>
              <a:rPr lang="fi-FI" sz="1800" dirty="0" smtClean="0"/>
              <a:t>, </a:t>
            </a:r>
            <a:r>
              <a:rPr lang="fi-FI" sz="1800" dirty="0" err="1" smtClean="0"/>
              <a:t>men</a:t>
            </a:r>
            <a:r>
              <a:rPr lang="fi-FI" sz="1800" dirty="0" smtClean="0"/>
              <a:t> ett </a:t>
            </a:r>
            <a:r>
              <a:rPr lang="fi-FI" sz="1800" dirty="0" err="1" smtClean="0"/>
              <a:t>behov</a:t>
            </a:r>
            <a:r>
              <a:rPr lang="fi-FI" sz="1800" dirty="0" smtClean="0"/>
              <a:t> för </a:t>
            </a:r>
            <a:r>
              <a:rPr lang="fi-FI" sz="1800" dirty="0" err="1" smtClean="0"/>
              <a:t>gruppverksamhet</a:t>
            </a:r>
            <a:r>
              <a:rPr lang="fi-FI" sz="1800" dirty="0" smtClean="0"/>
              <a:t> </a:t>
            </a:r>
            <a:r>
              <a:rPr lang="fi-FI" sz="1800" dirty="0" err="1" smtClean="0"/>
              <a:t>inom</a:t>
            </a:r>
            <a:r>
              <a:rPr lang="fi-FI" sz="1800" dirty="0" smtClean="0"/>
              <a:t> </a:t>
            </a:r>
            <a:r>
              <a:rPr lang="fi-FI" sz="1800" dirty="0" err="1" smtClean="0"/>
              <a:t>missbruksvård</a:t>
            </a:r>
            <a:r>
              <a:rPr lang="fi-FI" sz="1800" dirty="0" smtClean="0"/>
              <a:t> </a:t>
            </a:r>
            <a:r>
              <a:rPr lang="fi-FI" sz="1800" dirty="0" err="1" smtClean="0"/>
              <a:t>finns</a:t>
            </a:r>
            <a:r>
              <a:rPr lang="fi-FI" sz="1800" dirty="0" smtClean="0"/>
              <a:t> (för </a:t>
            </a:r>
            <a:r>
              <a:rPr lang="fi-FI" sz="1800" dirty="0" err="1" smtClean="0"/>
              <a:t>unga</a:t>
            </a:r>
            <a:r>
              <a:rPr lang="fi-FI" sz="1800" dirty="0" smtClean="0"/>
              <a:t>).</a:t>
            </a:r>
          </a:p>
          <a:p>
            <a:r>
              <a:rPr lang="fi-FI" sz="1800" dirty="0" err="1" smtClean="0"/>
              <a:t>Göra</a:t>
            </a:r>
            <a:r>
              <a:rPr lang="fi-FI" sz="1800" dirty="0" smtClean="0"/>
              <a:t> </a:t>
            </a:r>
            <a:r>
              <a:rPr lang="fi-FI" sz="1800" dirty="0" err="1" smtClean="0"/>
              <a:t>servicekartan</a:t>
            </a:r>
            <a:r>
              <a:rPr lang="fi-FI" sz="1800" dirty="0" smtClean="0"/>
              <a:t> </a:t>
            </a:r>
            <a:r>
              <a:rPr lang="fi-FI" sz="1800" dirty="0" err="1" smtClean="0"/>
              <a:t>mer</a:t>
            </a:r>
            <a:r>
              <a:rPr lang="fi-FI" sz="1800" dirty="0" smtClean="0"/>
              <a:t> </a:t>
            </a:r>
            <a:r>
              <a:rPr lang="fi-FI" sz="1800" dirty="0" err="1" smtClean="0"/>
              <a:t>intressant</a:t>
            </a:r>
            <a:r>
              <a:rPr lang="fi-FI" sz="1800" dirty="0" smtClean="0"/>
              <a:t> </a:t>
            </a:r>
            <a:r>
              <a:rPr lang="fi-FI" sz="1800" dirty="0" err="1" smtClean="0"/>
              <a:t>och</a:t>
            </a:r>
            <a:r>
              <a:rPr lang="fi-FI" sz="1800" dirty="0" smtClean="0"/>
              <a:t> </a:t>
            </a:r>
            <a:r>
              <a:rPr lang="fi-FI" sz="1800" dirty="0" err="1" smtClean="0"/>
              <a:t>lättläst</a:t>
            </a:r>
            <a:r>
              <a:rPr lang="fi-FI" sz="1800" dirty="0" smtClean="0"/>
              <a:t> (</a:t>
            </a:r>
            <a:r>
              <a:rPr lang="fi-FI" sz="1800" dirty="0" err="1" smtClean="0"/>
              <a:t>lätt</a:t>
            </a:r>
            <a:r>
              <a:rPr lang="fi-FI" sz="1800" dirty="0" smtClean="0"/>
              <a:t> </a:t>
            </a:r>
            <a:r>
              <a:rPr lang="fi-FI" sz="1800" dirty="0" err="1" smtClean="0"/>
              <a:t>att</a:t>
            </a:r>
            <a:r>
              <a:rPr lang="fi-FI" sz="1800" dirty="0" smtClean="0"/>
              <a:t> </a:t>
            </a:r>
            <a:r>
              <a:rPr lang="fi-FI" sz="1800" dirty="0" err="1" smtClean="0"/>
              <a:t>navigera</a:t>
            </a:r>
            <a:r>
              <a:rPr lang="fi-FI" sz="1800" dirty="0" smtClean="0"/>
              <a:t>). </a:t>
            </a:r>
            <a:endParaRPr lang="fi-FI" sz="1800" dirty="0"/>
          </a:p>
          <a:p>
            <a:pPr marL="0" indent="0">
              <a:buNone/>
            </a:pPr>
            <a:endParaRPr lang="fi-FI" sz="1800" dirty="0" smtClean="0"/>
          </a:p>
          <a:p>
            <a:pPr marL="0" indent="0">
              <a:buNone/>
            </a:pPr>
            <a:r>
              <a:rPr lang="fi-FI" sz="1800" dirty="0" err="1" smtClean="0"/>
              <a:t>Gruppens</a:t>
            </a:r>
            <a:r>
              <a:rPr lang="fi-FI" sz="1800" dirty="0" smtClean="0"/>
              <a:t> </a:t>
            </a:r>
            <a:r>
              <a:rPr lang="fi-FI" sz="1800" dirty="0" err="1" smtClean="0"/>
              <a:t>konkreta</a:t>
            </a:r>
            <a:r>
              <a:rPr lang="fi-FI" sz="1800" dirty="0" smtClean="0"/>
              <a:t> </a:t>
            </a:r>
            <a:r>
              <a:rPr lang="fi-FI" sz="1800" dirty="0" err="1" smtClean="0"/>
              <a:t>tillägg</a:t>
            </a:r>
            <a:r>
              <a:rPr lang="fi-FI" sz="1800" dirty="0" smtClean="0"/>
              <a:t> </a:t>
            </a:r>
            <a:r>
              <a:rPr lang="fi-FI" sz="1800" dirty="0" err="1" smtClean="0"/>
              <a:t>beaktas</a:t>
            </a:r>
            <a:r>
              <a:rPr lang="fi-FI" sz="1800" dirty="0" smtClean="0"/>
              <a:t> i </a:t>
            </a:r>
            <a:r>
              <a:rPr lang="fi-FI" sz="1800" dirty="0" err="1" smtClean="0"/>
              <a:t>det</a:t>
            </a:r>
            <a:r>
              <a:rPr lang="fi-FI" sz="1800" dirty="0" smtClean="0"/>
              <a:t> </a:t>
            </a:r>
            <a:r>
              <a:rPr lang="fi-FI" sz="1800" dirty="0" err="1" smtClean="0"/>
              <a:t>fortsatta</a:t>
            </a:r>
            <a:r>
              <a:rPr lang="fi-FI" sz="1800" dirty="0" smtClean="0"/>
              <a:t> </a:t>
            </a:r>
            <a:r>
              <a:rPr lang="fi-FI" sz="1800" dirty="0" err="1" smtClean="0"/>
              <a:t>arbetet</a:t>
            </a:r>
            <a:r>
              <a:rPr lang="fi-FI" sz="1800" dirty="0" smtClean="0"/>
              <a:t>. </a:t>
            </a:r>
            <a:endParaRPr lang="fi-FI" sz="1800" dirty="0"/>
          </a:p>
          <a:p>
            <a:pPr marL="0" indent="0">
              <a:buNone/>
            </a:pPr>
            <a:endParaRPr lang="fi-FI" sz="1800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4929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 err="1" smtClean="0"/>
              <a:t>Workshopresultat</a:t>
            </a:r>
            <a:r>
              <a:rPr lang="fi-FI" sz="2800" dirty="0" smtClean="0"/>
              <a:t>, </a:t>
            </a:r>
            <a:r>
              <a:rPr lang="fi-FI" sz="2800" dirty="0" err="1" smtClean="0"/>
              <a:t>vinjett</a:t>
            </a:r>
            <a:r>
              <a:rPr lang="fi-FI" sz="2800" dirty="0" smtClean="0"/>
              <a:t> &amp; </a:t>
            </a:r>
            <a:r>
              <a:rPr lang="fi-FI" sz="2800" dirty="0" err="1" smtClean="0"/>
              <a:t>knutarbete</a:t>
            </a:r>
            <a:r>
              <a:rPr lang="fi-FI" sz="2800" dirty="0" smtClean="0"/>
              <a:t> 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1800" b="1" dirty="0" err="1" smtClean="0"/>
              <a:t>Grupp</a:t>
            </a:r>
            <a:r>
              <a:rPr lang="fi-FI" sz="1800" b="1" dirty="0" smtClean="0"/>
              <a:t> 1</a:t>
            </a:r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r>
              <a:rPr lang="fi-FI" sz="1800" b="1" dirty="0" smtClean="0"/>
              <a:t>Knut: </a:t>
            </a:r>
            <a:r>
              <a:rPr lang="fi-FI" sz="1800" dirty="0"/>
              <a:t>Ohjaamo/</a:t>
            </a:r>
            <a:r>
              <a:rPr lang="fi-FI" sz="1800" dirty="0" err="1"/>
              <a:t>Navigatorn</a:t>
            </a:r>
            <a:r>
              <a:rPr lang="fi-FI" sz="1800" dirty="0"/>
              <a:t> </a:t>
            </a:r>
            <a:r>
              <a:rPr lang="fi-FI" sz="1800" dirty="0" smtClean="0"/>
              <a:t>Helsingfors, TE-</a:t>
            </a:r>
            <a:r>
              <a:rPr lang="fi-FI" sz="1800" dirty="0" err="1" smtClean="0"/>
              <a:t>byrån</a:t>
            </a:r>
            <a:r>
              <a:rPr lang="fi-FI" sz="1800" dirty="0" smtClean="0"/>
              <a:t>, </a:t>
            </a:r>
            <a:r>
              <a:rPr lang="fi-FI" sz="1800" dirty="0" err="1" smtClean="0"/>
              <a:t>socialbyrån</a:t>
            </a:r>
            <a:r>
              <a:rPr lang="fi-FI" sz="1800" dirty="0" smtClean="0"/>
              <a:t>, </a:t>
            </a:r>
            <a:r>
              <a:rPr lang="fi-FI" sz="1800" dirty="0" err="1" smtClean="0"/>
              <a:t>Femkanten</a:t>
            </a:r>
            <a:r>
              <a:rPr lang="fi-FI" sz="1800" dirty="0" smtClean="0"/>
              <a:t> (</a:t>
            </a:r>
            <a:r>
              <a:rPr lang="fi-FI" sz="1800" dirty="0" err="1" smtClean="0"/>
              <a:t>hälsostation</a:t>
            </a:r>
            <a:r>
              <a:rPr lang="fi-FI" sz="1800" dirty="0" smtClean="0"/>
              <a:t>), </a:t>
            </a:r>
            <a:r>
              <a:rPr lang="fi-FI" sz="1800" dirty="0" err="1"/>
              <a:t>Fiskehamnens</a:t>
            </a:r>
            <a:r>
              <a:rPr lang="fi-FI" sz="1800" dirty="0"/>
              <a:t> </a:t>
            </a:r>
            <a:r>
              <a:rPr lang="fi-FI" sz="1800" dirty="0" err="1"/>
              <a:t>psykiatriska</a:t>
            </a:r>
            <a:r>
              <a:rPr lang="fi-FI" sz="1800" dirty="0"/>
              <a:t> </a:t>
            </a:r>
            <a:r>
              <a:rPr lang="fi-FI" sz="1800" dirty="0" err="1"/>
              <a:t>poliklinik</a:t>
            </a:r>
            <a:r>
              <a:rPr lang="fi-FI" sz="1800" dirty="0"/>
              <a:t> (</a:t>
            </a:r>
            <a:r>
              <a:rPr lang="fi-FI" sz="1800" dirty="0" err="1"/>
              <a:t>svensk</a:t>
            </a:r>
            <a:r>
              <a:rPr lang="fi-FI" sz="1800" dirty="0"/>
              <a:t> </a:t>
            </a:r>
            <a:r>
              <a:rPr lang="fi-FI" sz="1800" dirty="0" err="1"/>
              <a:t>grupp</a:t>
            </a:r>
            <a:r>
              <a:rPr lang="fi-FI" sz="1800" dirty="0"/>
              <a:t>)</a:t>
            </a:r>
            <a:r>
              <a:rPr lang="fi-FI" sz="1800" dirty="0" smtClean="0"/>
              <a:t>, SVEPS </a:t>
            </a:r>
            <a:r>
              <a:rPr lang="fi-FI" sz="1800" dirty="0" err="1" smtClean="0"/>
              <a:t>ungdomsverkstad</a:t>
            </a:r>
            <a:r>
              <a:rPr lang="fi-FI" sz="1800" dirty="0" smtClean="0"/>
              <a:t>.</a:t>
            </a:r>
            <a:endParaRPr lang="fi-FI" sz="1800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1800" b="1" dirty="0" err="1"/>
              <a:t>Grupp</a:t>
            </a:r>
            <a:r>
              <a:rPr lang="fi-FI" sz="1800" b="1" dirty="0"/>
              <a:t> </a:t>
            </a:r>
            <a:r>
              <a:rPr lang="fi-FI" sz="1800" b="1" dirty="0" smtClean="0"/>
              <a:t>2</a:t>
            </a:r>
          </a:p>
          <a:p>
            <a:pPr marL="0" indent="0">
              <a:buNone/>
            </a:pPr>
            <a:endParaRPr lang="fi-FI" sz="1800" b="1" dirty="0"/>
          </a:p>
          <a:p>
            <a:r>
              <a:rPr lang="fi-FI" sz="1600" b="1" dirty="0" smtClean="0"/>
              <a:t>Knut 1: </a:t>
            </a:r>
            <a:r>
              <a:rPr lang="fi-FI" sz="1600" dirty="0" smtClean="0"/>
              <a:t>Ohjaamo/</a:t>
            </a:r>
            <a:r>
              <a:rPr lang="fi-FI" sz="1600" dirty="0" err="1" smtClean="0"/>
              <a:t>Navigatorn</a:t>
            </a:r>
            <a:r>
              <a:rPr lang="fi-FI" sz="1600" dirty="0" smtClean="0"/>
              <a:t> Helsingfors, </a:t>
            </a:r>
            <a:r>
              <a:rPr lang="fi-FI" sz="1600" dirty="0" err="1" smtClean="0"/>
              <a:t>Fiskehamnens</a:t>
            </a:r>
            <a:r>
              <a:rPr lang="fi-FI" sz="1600" dirty="0" smtClean="0"/>
              <a:t> </a:t>
            </a:r>
            <a:r>
              <a:rPr lang="fi-FI" sz="1600" dirty="0" err="1" smtClean="0"/>
              <a:t>psykiatriska</a:t>
            </a:r>
            <a:r>
              <a:rPr lang="fi-FI" sz="1600" dirty="0" smtClean="0"/>
              <a:t> </a:t>
            </a:r>
            <a:r>
              <a:rPr lang="fi-FI" sz="1600" dirty="0" err="1" smtClean="0"/>
              <a:t>poliklinik</a:t>
            </a:r>
            <a:r>
              <a:rPr lang="fi-FI" sz="1600" dirty="0" smtClean="0"/>
              <a:t> (</a:t>
            </a:r>
            <a:r>
              <a:rPr lang="fi-FI" sz="1600" dirty="0" err="1" smtClean="0"/>
              <a:t>svensk</a:t>
            </a:r>
            <a:r>
              <a:rPr lang="fi-FI" sz="1600" dirty="0" smtClean="0"/>
              <a:t> </a:t>
            </a:r>
            <a:r>
              <a:rPr lang="fi-FI" sz="1600" dirty="0" err="1" smtClean="0"/>
              <a:t>grupp</a:t>
            </a:r>
            <a:r>
              <a:rPr lang="fi-FI" sz="1600" dirty="0" smtClean="0"/>
              <a:t>), SVEPS </a:t>
            </a:r>
            <a:r>
              <a:rPr lang="fi-FI" sz="1600" dirty="0" err="1" smtClean="0"/>
              <a:t>ungdomsverkstad</a:t>
            </a:r>
            <a:r>
              <a:rPr lang="fi-FI" sz="1600" dirty="0" smtClean="0"/>
              <a:t>, </a:t>
            </a:r>
            <a:r>
              <a:rPr lang="fi-FI" sz="1600" dirty="0" err="1" smtClean="0"/>
              <a:t>Krisjouren</a:t>
            </a:r>
            <a:r>
              <a:rPr lang="fi-FI" sz="1600" dirty="0" smtClean="0"/>
              <a:t> för </a:t>
            </a:r>
            <a:r>
              <a:rPr lang="fi-FI" sz="1600" dirty="0" err="1" smtClean="0"/>
              <a:t>unga</a:t>
            </a:r>
            <a:r>
              <a:rPr lang="fi-FI" sz="1600" dirty="0" smtClean="0"/>
              <a:t>.</a:t>
            </a:r>
          </a:p>
          <a:p>
            <a:r>
              <a:rPr lang="fi-FI" sz="1600" b="1" dirty="0" smtClean="0"/>
              <a:t>Knut 2:</a:t>
            </a:r>
            <a:r>
              <a:rPr lang="fi-FI" sz="1600" dirty="0" smtClean="0"/>
              <a:t> </a:t>
            </a:r>
            <a:r>
              <a:rPr lang="fi-FI" sz="1600" dirty="0"/>
              <a:t>Ohjaamo/</a:t>
            </a:r>
            <a:r>
              <a:rPr lang="fi-FI" sz="1600" dirty="0" err="1"/>
              <a:t>Navigatorn</a:t>
            </a:r>
            <a:r>
              <a:rPr lang="fi-FI" sz="1600" dirty="0"/>
              <a:t> Helsingfors, </a:t>
            </a:r>
            <a:r>
              <a:rPr lang="fi-FI" sz="1600" dirty="0" smtClean="0"/>
              <a:t>TE-</a:t>
            </a:r>
            <a:r>
              <a:rPr lang="fi-FI" sz="1600" dirty="0" err="1" smtClean="0"/>
              <a:t>byrån</a:t>
            </a:r>
            <a:r>
              <a:rPr lang="fi-FI" sz="1600" dirty="0" smtClean="0"/>
              <a:t>, SVEPS </a:t>
            </a:r>
            <a:r>
              <a:rPr lang="fi-FI" sz="1600" dirty="0" err="1" smtClean="0"/>
              <a:t>ungdomsverkstad</a:t>
            </a:r>
            <a:r>
              <a:rPr lang="fi-FI" sz="1600" dirty="0" smtClean="0"/>
              <a:t>.</a:t>
            </a:r>
          </a:p>
          <a:p>
            <a:r>
              <a:rPr lang="fi-FI" sz="1600" b="1" dirty="0" err="1" smtClean="0"/>
              <a:t>Extra</a:t>
            </a:r>
            <a:r>
              <a:rPr lang="fi-FI" sz="1600" b="1" dirty="0" smtClean="0"/>
              <a:t> Knut 3: </a:t>
            </a:r>
            <a:r>
              <a:rPr lang="fi-FI" sz="1600" dirty="0" err="1" smtClean="0"/>
              <a:t>Sluta</a:t>
            </a:r>
            <a:r>
              <a:rPr lang="fi-FI" sz="1600" dirty="0" smtClean="0"/>
              <a:t> panta-</a:t>
            </a:r>
            <a:r>
              <a:rPr lang="fi-FI" sz="1600" dirty="0" err="1" smtClean="0"/>
              <a:t>chatten</a:t>
            </a:r>
            <a:r>
              <a:rPr lang="fi-FI" sz="1600" dirty="0" smtClean="0"/>
              <a:t> (</a:t>
            </a:r>
            <a:r>
              <a:rPr lang="fi-FI" sz="1600" dirty="0" err="1" smtClean="0"/>
              <a:t>enligt</a:t>
            </a:r>
            <a:r>
              <a:rPr lang="fi-FI" sz="1600" dirty="0" smtClean="0"/>
              <a:t> </a:t>
            </a:r>
            <a:r>
              <a:rPr lang="fi-FI" sz="1600" dirty="0" err="1" smtClean="0"/>
              <a:t>intresse</a:t>
            </a:r>
            <a:r>
              <a:rPr lang="fi-FI" sz="1600" dirty="0" smtClean="0"/>
              <a:t>).</a:t>
            </a:r>
            <a:br>
              <a:rPr lang="fi-FI" sz="1600" dirty="0" smtClean="0"/>
            </a:br>
            <a:r>
              <a:rPr lang="fi-FI" sz="1600" dirty="0" smtClean="0"/>
              <a:t/>
            </a:r>
            <a:br>
              <a:rPr lang="fi-FI" sz="1600" dirty="0" smtClean="0"/>
            </a:br>
            <a:r>
              <a:rPr lang="fi-FI" sz="1600" b="1" dirty="0" err="1" smtClean="0"/>
              <a:t>Möjligheter</a:t>
            </a:r>
            <a:r>
              <a:rPr lang="fi-FI" sz="1600" b="1" dirty="0" smtClean="0"/>
              <a:t>:</a:t>
            </a:r>
            <a:r>
              <a:rPr lang="fi-FI" sz="1600" dirty="0" smtClean="0"/>
              <a:t> </a:t>
            </a:r>
            <a:r>
              <a:rPr lang="fi-FI" sz="1600" dirty="0" err="1" smtClean="0"/>
              <a:t>samarbete</a:t>
            </a:r>
            <a:r>
              <a:rPr lang="fi-FI" sz="1600" dirty="0" smtClean="0"/>
              <a:t>, i </a:t>
            </a:r>
            <a:r>
              <a:rPr lang="fi-FI" sz="1600" dirty="0" err="1" smtClean="0"/>
              <a:t>stället</a:t>
            </a:r>
            <a:r>
              <a:rPr lang="fi-FI" sz="1600" dirty="0" smtClean="0"/>
              <a:t> för </a:t>
            </a:r>
            <a:r>
              <a:rPr lang="fi-FI" sz="1600" dirty="0" err="1" smtClean="0"/>
              <a:t>att</a:t>
            </a:r>
            <a:r>
              <a:rPr lang="fi-FI" sz="1600" dirty="0" smtClean="0"/>
              <a:t> </a:t>
            </a:r>
            <a:r>
              <a:rPr lang="fi-FI" sz="1600" dirty="0" err="1" smtClean="0"/>
              <a:t>skicka</a:t>
            </a:r>
            <a:r>
              <a:rPr lang="fi-FI" sz="1600" dirty="0" smtClean="0"/>
              <a:t> Jan </a:t>
            </a:r>
            <a:r>
              <a:rPr lang="fi-FI" sz="1600" dirty="0" err="1" smtClean="0"/>
              <a:t>runt</a:t>
            </a:r>
            <a:r>
              <a:rPr lang="fi-FI" sz="1600" dirty="0" smtClean="0"/>
              <a:t>, </a:t>
            </a:r>
            <a:r>
              <a:rPr lang="fi-FI" sz="1600" dirty="0" err="1" smtClean="0"/>
              <a:t>informationsgång</a:t>
            </a:r>
            <a:r>
              <a:rPr lang="fi-FI" sz="1600" dirty="0" smtClean="0"/>
              <a:t> </a:t>
            </a:r>
            <a:r>
              <a:rPr lang="fi-FI" sz="1600" dirty="0" err="1" smtClean="0"/>
              <a:t>lättare</a:t>
            </a:r>
            <a:r>
              <a:rPr lang="fi-FI" sz="1600" dirty="0" smtClean="0"/>
              <a:t>, </a:t>
            </a:r>
            <a:r>
              <a:rPr lang="fi-FI" sz="1600" dirty="0" err="1" smtClean="0"/>
              <a:t>gemensamma</a:t>
            </a:r>
            <a:r>
              <a:rPr lang="fi-FI" sz="1600" dirty="0" smtClean="0"/>
              <a:t> </a:t>
            </a:r>
            <a:r>
              <a:rPr lang="fi-FI" sz="1600" dirty="0" err="1" smtClean="0"/>
              <a:t>träffar</a:t>
            </a:r>
            <a:r>
              <a:rPr lang="fi-FI" sz="1600" dirty="0" smtClean="0"/>
              <a:t>, </a:t>
            </a:r>
            <a:r>
              <a:rPr lang="fi-FI" sz="1600" dirty="0" err="1" smtClean="0"/>
              <a:t>möjlighet</a:t>
            </a:r>
            <a:r>
              <a:rPr lang="fi-FI" sz="1600" dirty="0" smtClean="0"/>
              <a:t> </a:t>
            </a:r>
            <a:r>
              <a:rPr lang="fi-FI" sz="1600" dirty="0" err="1" smtClean="0"/>
              <a:t>till</a:t>
            </a:r>
            <a:r>
              <a:rPr lang="fi-FI" sz="1600" dirty="0" smtClean="0"/>
              <a:t> </a:t>
            </a:r>
            <a:r>
              <a:rPr lang="fi-FI" sz="1600" dirty="0" err="1" smtClean="0"/>
              <a:t>heltäckade</a:t>
            </a:r>
            <a:r>
              <a:rPr lang="fi-FI" sz="1600" dirty="0" smtClean="0"/>
              <a:t> </a:t>
            </a:r>
            <a:r>
              <a:rPr lang="fi-FI" sz="1600" dirty="0" err="1" smtClean="0"/>
              <a:t>stöd</a:t>
            </a:r>
            <a:r>
              <a:rPr lang="fi-FI" sz="1600" dirty="0" smtClean="0"/>
              <a:t>, </a:t>
            </a:r>
            <a:r>
              <a:rPr lang="fi-FI" sz="1600" dirty="0" err="1" smtClean="0"/>
              <a:t>professionella</a:t>
            </a:r>
            <a:r>
              <a:rPr lang="fi-FI" sz="1600" dirty="0" smtClean="0"/>
              <a:t> </a:t>
            </a:r>
            <a:r>
              <a:rPr lang="fi-FI" sz="1600" dirty="0" err="1" smtClean="0"/>
              <a:t>kan</a:t>
            </a:r>
            <a:r>
              <a:rPr lang="fi-FI" sz="1600" dirty="0" smtClean="0"/>
              <a:t> </a:t>
            </a:r>
            <a:r>
              <a:rPr lang="fi-FI" sz="1600" dirty="0" err="1" smtClean="0"/>
              <a:t>föra</a:t>
            </a:r>
            <a:r>
              <a:rPr lang="fi-FI" sz="1600" dirty="0" smtClean="0"/>
              <a:t> </a:t>
            </a:r>
            <a:r>
              <a:rPr lang="fi-FI" sz="1600" dirty="0" err="1" smtClean="0"/>
              <a:t>ungas</a:t>
            </a:r>
            <a:r>
              <a:rPr lang="fi-FI" sz="1600" dirty="0" smtClean="0"/>
              <a:t> </a:t>
            </a:r>
            <a:r>
              <a:rPr lang="fi-FI" sz="1600" dirty="0" err="1" smtClean="0"/>
              <a:t>talan</a:t>
            </a:r>
            <a:r>
              <a:rPr lang="fi-FI" sz="1600" dirty="0" smtClean="0"/>
              <a:t> (”saattaen vaihtaen”.</a:t>
            </a:r>
            <a:r>
              <a:rPr lang="fi-FI" sz="1600" dirty="0"/>
              <a:t/>
            </a:r>
            <a:br>
              <a:rPr lang="fi-FI" sz="1600" dirty="0"/>
            </a:br>
            <a:r>
              <a:rPr lang="fi-FI" sz="1600" dirty="0" smtClean="0"/>
              <a:t/>
            </a:r>
            <a:br>
              <a:rPr lang="fi-FI" sz="1600" dirty="0" smtClean="0"/>
            </a:br>
            <a:r>
              <a:rPr lang="fi-FI" sz="1600" b="1" dirty="0" err="1" smtClean="0"/>
              <a:t>Utmaningar</a:t>
            </a:r>
            <a:r>
              <a:rPr lang="fi-FI" sz="1600" b="1" dirty="0" smtClean="0"/>
              <a:t>:</a:t>
            </a:r>
            <a:r>
              <a:rPr lang="fi-FI" sz="1600" dirty="0" smtClean="0"/>
              <a:t> </a:t>
            </a:r>
            <a:r>
              <a:rPr lang="fi-FI" sz="1600" dirty="0" err="1" smtClean="0"/>
              <a:t>många</a:t>
            </a:r>
            <a:r>
              <a:rPr lang="fi-FI" sz="1600" dirty="0" smtClean="0"/>
              <a:t> </a:t>
            </a:r>
            <a:r>
              <a:rPr lang="fi-FI" sz="1600" dirty="0" err="1" smtClean="0"/>
              <a:t>nya</a:t>
            </a:r>
            <a:r>
              <a:rPr lang="fi-FI" sz="1600" dirty="0" smtClean="0"/>
              <a:t> </a:t>
            </a:r>
            <a:r>
              <a:rPr lang="fi-FI" sz="1600" dirty="0" err="1" smtClean="0"/>
              <a:t>ansikten</a:t>
            </a:r>
            <a:r>
              <a:rPr lang="fi-FI" sz="1600" dirty="0" smtClean="0"/>
              <a:t> </a:t>
            </a:r>
            <a:r>
              <a:rPr lang="fi-FI" sz="1600" dirty="0" err="1" smtClean="0"/>
              <a:t>och</a:t>
            </a:r>
            <a:r>
              <a:rPr lang="fi-FI" sz="1600" dirty="0" smtClean="0"/>
              <a:t> </a:t>
            </a:r>
            <a:r>
              <a:rPr lang="fi-FI" sz="1600" dirty="0" err="1" smtClean="0"/>
              <a:t>många</a:t>
            </a:r>
            <a:r>
              <a:rPr lang="fi-FI" sz="1600" dirty="0" smtClean="0"/>
              <a:t> </a:t>
            </a:r>
            <a:r>
              <a:rPr lang="fi-FI" sz="1600" dirty="0" err="1" smtClean="0"/>
              <a:t>att</a:t>
            </a:r>
            <a:r>
              <a:rPr lang="fi-FI" sz="1600" dirty="0" smtClean="0"/>
              <a:t> </a:t>
            </a:r>
            <a:r>
              <a:rPr lang="fi-FI" sz="1600" dirty="0" err="1" smtClean="0"/>
              <a:t>prata</a:t>
            </a:r>
            <a:r>
              <a:rPr lang="fi-FI" sz="1600" dirty="0" smtClean="0"/>
              <a:t> </a:t>
            </a:r>
            <a:r>
              <a:rPr lang="fi-FI" sz="1600" dirty="0" err="1" smtClean="0"/>
              <a:t>med</a:t>
            </a:r>
            <a:r>
              <a:rPr lang="fi-FI" sz="1600" dirty="0" smtClean="0"/>
              <a:t> för Jan, </a:t>
            </a:r>
            <a:r>
              <a:rPr lang="fi-FI" sz="1600" dirty="0" err="1" smtClean="0"/>
              <a:t>Jans</a:t>
            </a:r>
            <a:r>
              <a:rPr lang="fi-FI" sz="1600" dirty="0" smtClean="0"/>
              <a:t> </a:t>
            </a:r>
            <a:r>
              <a:rPr lang="fi-FI" sz="1600" dirty="0" err="1" smtClean="0"/>
              <a:t>attityd</a:t>
            </a:r>
            <a:r>
              <a:rPr lang="fi-FI" sz="1600" dirty="0" smtClean="0"/>
              <a:t>, </a:t>
            </a:r>
            <a:r>
              <a:rPr lang="fi-FI" sz="1600" dirty="0" err="1" smtClean="0"/>
              <a:t>bollad</a:t>
            </a:r>
            <a:r>
              <a:rPr lang="fi-FI" sz="1600" dirty="0" smtClean="0"/>
              <a:t> </a:t>
            </a:r>
            <a:r>
              <a:rPr lang="fi-FI" sz="1600" dirty="0" err="1" smtClean="0"/>
              <a:t>mellan</a:t>
            </a:r>
            <a:r>
              <a:rPr lang="fi-FI" sz="1600" dirty="0" smtClean="0"/>
              <a:t> </a:t>
            </a:r>
            <a:r>
              <a:rPr lang="fi-FI" sz="1600" dirty="0" err="1" smtClean="0"/>
              <a:t>olika</a:t>
            </a:r>
            <a:r>
              <a:rPr lang="fi-FI" sz="1600" dirty="0" smtClean="0"/>
              <a:t> </a:t>
            </a:r>
            <a:r>
              <a:rPr lang="fi-FI" sz="1600" dirty="0" err="1" smtClean="0"/>
              <a:t>ställen</a:t>
            </a:r>
            <a:r>
              <a:rPr lang="fi-FI" sz="1600" dirty="0" smtClean="0"/>
              <a:t>, GDPR, </a:t>
            </a:r>
            <a:r>
              <a:rPr lang="fi-FI" sz="1600" dirty="0" err="1" smtClean="0"/>
              <a:t>vad</a:t>
            </a:r>
            <a:r>
              <a:rPr lang="fi-FI" sz="1600" dirty="0" smtClean="0"/>
              <a:t> </a:t>
            </a:r>
            <a:r>
              <a:rPr lang="fi-FI" sz="1600" dirty="0" err="1" smtClean="0"/>
              <a:t>göra</a:t>
            </a:r>
            <a:r>
              <a:rPr lang="fi-FI" sz="1600" dirty="0" smtClean="0"/>
              <a:t> </a:t>
            </a:r>
            <a:r>
              <a:rPr lang="fi-FI" sz="1600" dirty="0" err="1" smtClean="0"/>
              <a:t>om</a:t>
            </a:r>
            <a:r>
              <a:rPr lang="fi-FI" sz="1600" dirty="0" smtClean="0"/>
              <a:t> Jan </a:t>
            </a:r>
            <a:r>
              <a:rPr lang="fi-FI" sz="1600" dirty="0" err="1" smtClean="0"/>
              <a:t>slutar</a:t>
            </a:r>
            <a:r>
              <a:rPr lang="fi-FI" sz="1600" dirty="0" smtClean="0"/>
              <a:t> vilja ha </a:t>
            </a:r>
            <a:r>
              <a:rPr lang="fi-FI" sz="1600" dirty="0" err="1" smtClean="0"/>
              <a:t>hjälp</a:t>
            </a:r>
            <a:r>
              <a:rPr lang="fi-FI" sz="1600" dirty="0" smtClean="0"/>
              <a:t> (</a:t>
            </a:r>
            <a:r>
              <a:rPr lang="fi-FI" sz="1600" dirty="0" err="1" smtClean="0"/>
              <a:t>hinder</a:t>
            </a:r>
            <a:r>
              <a:rPr lang="fi-FI" sz="1600" dirty="0" smtClean="0"/>
              <a:t> </a:t>
            </a:r>
            <a:r>
              <a:rPr lang="fi-FI" sz="1600" dirty="0" err="1" smtClean="0"/>
              <a:t>pga</a:t>
            </a:r>
            <a:r>
              <a:rPr lang="fi-FI" sz="1600" dirty="0" smtClean="0"/>
              <a:t> </a:t>
            </a:r>
            <a:r>
              <a:rPr lang="fi-FI" sz="1600" dirty="0" err="1" smtClean="0"/>
              <a:t>ålder</a:t>
            </a:r>
            <a:r>
              <a:rPr lang="fi-FI" sz="1600" dirty="0" smtClean="0"/>
              <a:t>?)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67412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 err="1" smtClean="0"/>
              <a:t>Workshopresultat</a:t>
            </a:r>
            <a:r>
              <a:rPr lang="fi-FI" sz="2800" dirty="0" smtClean="0"/>
              <a:t>, </a:t>
            </a:r>
            <a:r>
              <a:rPr lang="fi-FI" sz="2800" dirty="0" err="1" smtClean="0"/>
              <a:t>vinjett</a:t>
            </a:r>
            <a:r>
              <a:rPr lang="fi-FI" sz="2800" dirty="0" smtClean="0"/>
              <a:t> &amp; </a:t>
            </a:r>
            <a:r>
              <a:rPr lang="fi-FI" sz="2800" dirty="0" err="1" smtClean="0"/>
              <a:t>knutarbete</a:t>
            </a:r>
            <a:r>
              <a:rPr lang="fi-FI" sz="2800" dirty="0" smtClean="0"/>
              <a:t> 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1800" b="1" dirty="0" err="1" smtClean="0"/>
              <a:t>Grupp</a:t>
            </a:r>
            <a:r>
              <a:rPr lang="fi-FI" sz="1800" b="1" dirty="0" smtClean="0"/>
              <a:t> 3</a:t>
            </a:r>
          </a:p>
          <a:p>
            <a:pPr marL="0" indent="0">
              <a:buNone/>
            </a:pPr>
            <a:endParaRPr lang="fi-FI" sz="1800" dirty="0"/>
          </a:p>
          <a:p>
            <a:r>
              <a:rPr lang="fi-FI" sz="1800" b="1" dirty="0" smtClean="0"/>
              <a:t>Knut:</a:t>
            </a:r>
            <a:r>
              <a:rPr lang="fi-FI" sz="1800" dirty="0" smtClean="0"/>
              <a:t> </a:t>
            </a:r>
            <a:r>
              <a:rPr lang="fi-FI" sz="1800" dirty="0" err="1" smtClean="0"/>
              <a:t>hälsovård</a:t>
            </a:r>
            <a:r>
              <a:rPr lang="fi-FI" sz="1800" dirty="0" smtClean="0"/>
              <a:t>, </a:t>
            </a:r>
            <a:r>
              <a:rPr lang="fi-FI" sz="1800" dirty="0" err="1" smtClean="0"/>
              <a:t>socialen</a:t>
            </a:r>
            <a:r>
              <a:rPr lang="fi-FI" sz="1800" dirty="0" smtClean="0"/>
              <a:t>, FPA </a:t>
            </a:r>
            <a:r>
              <a:rPr lang="fi-FI" sz="1800" dirty="0" err="1" smtClean="0"/>
              <a:t>till</a:t>
            </a:r>
            <a:r>
              <a:rPr lang="fi-FI" sz="1800" dirty="0" smtClean="0"/>
              <a:t> en </a:t>
            </a:r>
            <a:r>
              <a:rPr lang="fi-FI" sz="1800" dirty="0" err="1" smtClean="0"/>
              <a:t>början</a:t>
            </a:r>
            <a:r>
              <a:rPr lang="fi-FI" sz="1800" dirty="0" smtClean="0"/>
              <a:t>. I </a:t>
            </a:r>
            <a:r>
              <a:rPr lang="fi-FI" sz="1800" dirty="0" err="1" smtClean="0"/>
              <a:t>senare</a:t>
            </a:r>
            <a:r>
              <a:rPr lang="fi-FI" sz="1800" dirty="0" smtClean="0"/>
              <a:t> </a:t>
            </a:r>
            <a:r>
              <a:rPr lang="fi-FI" sz="1800" dirty="0" err="1" smtClean="0"/>
              <a:t>skede</a:t>
            </a:r>
            <a:r>
              <a:rPr lang="fi-FI" sz="1800" dirty="0" smtClean="0"/>
              <a:t> </a:t>
            </a:r>
            <a:r>
              <a:rPr lang="fi-FI" sz="1800" dirty="0" err="1" smtClean="0"/>
              <a:t>studier</a:t>
            </a:r>
            <a:r>
              <a:rPr lang="fi-FI" sz="1800" dirty="0" smtClean="0"/>
              <a:t>, </a:t>
            </a:r>
            <a:r>
              <a:rPr lang="fi-FI" sz="1800" dirty="0" err="1" smtClean="0"/>
              <a:t>arbete</a:t>
            </a:r>
            <a:r>
              <a:rPr lang="fi-FI" sz="1800" dirty="0" smtClean="0"/>
              <a:t>, </a:t>
            </a:r>
            <a:r>
              <a:rPr lang="fi-FI" sz="1800" dirty="0" err="1" smtClean="0"/>
              <a:t>sysselsättning</a:t>
            </a:r>
            <a:r>
              <a:rPr lang="fi-FI" sz="1800" dirty="0" smtClean="0"/>
              <a:t>. </a:t>
            </a:r>
            <a:br>
              <a:rPr lang="fi-FI" sz="1800" dirty="0" smtClean="0"/>
            </a:br>
            <a:r>
              <a:rPr lang="fi-FI" sz="1800" dirty="0" smtClean="0"/>
              <a:t/>
            </a:r>
            <a:br>
              <a:rPr lang="fi-FI" sz="1800" dirty="0" smtClean="0"/>
            </a:br>
            <a:r>
              <a:rPr lang="fi-FI" sz="1800" b="1" dirty="0" err="1" smtClean="0"/>
              <a:t>Möjligheter</a:t>
            </a:r>
            <a:r>
              <a:rPr lang="fi-FI" sz="1800" b="1" dirty="0" smtClean="0"/>
              <a:t>:</a:t>
            </a:r>
            <a:r>
              <a:rPr lang="fi-FI" sz="1800" dirty="0" smtClean="0"/>
              <a:t> </a:t>
            </a:r>
            <a:r>
              <a:rPr lang="fi-FI" sz="1800" dirty="0" err="1" smtClean="0"/>
              <a:t>många</a:t>
            </a:r>
            <a:r>
              <a:rPr lang="fi-FI" sz="1800" dirty="0" smtClean="0"/>
              <a:t> </a:t>
            </a:r>
            <a:r>
              <a:rPr lang="fi-FI" sz="1800" dirty="0" err="1" smtClean="0"/>
              <a:t>äreden</a:t>
            </a:r>
            <a:r>
              <a:rPr lang="fi-FI" sz="1800" dirty="0" smtClean="0"/>
              <a:t> </a:t>
            </a:r>
            <a:r>
              <a:rPr lang="fi-FI" sz="1800" dirty="0" err="1" smtClean="0"/>
              <a:t>framskrider</a:t>
            </a:r>
            <a:r>
              <a:rPr lang="fi-FI" sz="1800" dirty="0" smtClean="0"/>
              <a:t> </a:t>
            </a:r>
            <a:r>
              <a:rPr lang="fi-FI" sz="1800" dirty="0" err="1" smtClean="0"/>
              <a:t>samtidigt</a:t>
            </a:r>
            <a:r>
              <a:rPr lang="fi-FI" sz="1800" dirty="0" smtClean="0"/>
              <a:t>, ett </a:t>
            </a:r>
            <a:r>
              <a:rPr lang="fi-FI" sz="1800" dirty="0" err="1" smtClean="0"/>
              <a:t>brett</a:t>
            </a:r>
            <a:r>
              <a:rPr lang="fi-FI" sz="1800" dirty="0" smtClean="0"/>
              <a:t> </a:t>
            </a:r>
            <a:r>
              <a:rPr lang="fi-FI" sz="1800" dirty="0" err="1" smtClean="0"/>
              <a:t>servicenätverk</a:t>
            </a:r>
            <a:r>
              <a:rPr lang="fi-FI" sz="1800" dirty="0" smtClean="0"/>
              <a:t> för </a:t>
            </a:r>
            <a:r>
              <a:rPr lang="fi-FI" sz="1800" dirty="0" err="1" smtClean="0"/>
              <a:t>den</a:t>
            </a:r>
            <a:r>
              <a:rPr lang="fi-FI" sz="1800" dirty="0" smtClean="0"/>
              <a:t> </a:t>
            </a:r>
            <a:r>
              <a:rPr lang="fi-FI" sz="1800" dirty="0" err="1" smtClean="0"/>
              <a:t>unga</a:t>
            </a:r>
            <a:r>
              <a:rPr lang="fi-FI" sz="1800" dirty="0" smtClean="0"/>
              <a:t>. </a:t>
            </a:r>
            <a:br>
              <a:rPr lang="fi-FI" sz="1800" dirty="0" smtClean="0"/>
            </a:br>
            <a:r>
              <a:rPr lang="fi-FI" sz="1800" dirty="0" smtClean="0"/>
              <a:t/>
            </a:r>
            <a:br>
              <a:rPr lang="fi-FI" sz="1800" dirty="0" smtClean="0"/>
            </a:br>
            <a:r>
              <a:rPr lang="fi-FI" sz="1800" b="1" dirty="0" err="1" smtClean="0"/>
              <a:t>Utmaningar</a:t>
            </a:r>
            <a:r>
              <a:rPr lang="fi-FI" sz="1800" b="1" dirty="0" smtClean="0"/>
              <a:t>:</a:t>
            </a:r>
            <a:r>
              <a:rPr lang="fi-FI" sz="1800" dirty="0" smtClean="0"/>
              <a:t> </a:t>
            </a:r>
            <a:r>
              <a:rPr lang="fi-FI" sz="1800" dirty="0" err="1" smtClean="0"/>
              <a:t>huvudansvarig</a:t>
            </a:r>
            <a:r>
              <a:rPr lang="fi-FI" sz="1800" dirty="0" smtClean="0"/>
              <a:t> (?), </a:t>
            </a:r>
            <a:r>
              <a:rPr lang="fi-FI" sz="1800" dirty="0" err="1" smtClean="0"/>
              <a:t>svårigheter</a:t>
            </a:r>
            <a:r>
              <a:rPr lang="fi-FI" sz="1800" dirty="0" smtClean="0"/>
              <a:t> </a:t>
            </a:r>
            <a:r>
              <a:rPr lang="fi-FI" sz="1800" dirty="0" err="1" smtClean="0"/>
              <a:t>att</a:t>
            </a:r>
            <a:r>
              <a:rPr lang="fi-FI" sz="1800" dirty="0" smtClean="0"/>
              <a:t> </a:t>
            </a:r>
            <a:r>
              <a:rPr lang="fi-FI" sz="1800" dirty="0" err="1" smtClean="0"/>
              <a:t>hitta</a:t>
            </a:r>
            <a:r>
              <a:rPr lang="fi-FI" sz="1800" dirty="0" smtClean="0"/>
              <a:t> </a:t>
            </a:r>
            <a:r>
              <a:rPr lang="fi-FI" sz="1800" dirty="0" err="1" smtClean="0"/>
              <a:t>tider</a:t>
            </a:r>
            <a:r>
              <a:rPr lang="fi-FI" sz="1800" dirty="0" smtClean="0"/>
              <a:t> </a:t>
            </a:r>
            <a:r>
              <a:rPr lang="fi-FI" sz="1800" dirty="0" err="1" smtClean="0"/>
              <a:t>som</a:t>
            </a:r>
            <a:r>
              <a:rPr lang="fi-FI" sz="1800" dirty="0" smtClean="0"/>
              <a:t> </a:t>
            </a:r>
            <a:r>
              <a:rPr lang="fi-FI" sz="1800" dirty="0" err="1" smtClean="0"/>
              <a:t>passar</a:t>
            </a:r>
            <a:r>
              <a:rPr lang="fi-FI" sz="1800" dirty="0" smtClean="0"/>
              <a:t> alla. </a:t>
            </a:r>
          </a:p>
          <a:p>
            <a:pPr marL="0" indent="0">
              <a:buNone/>
            </a:pPr>
            <a:endParaRPr lang="fi-FI" sz="1800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fi-FI" sz="1800" b="1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Westerback 17.10.2018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58097016"/>
      </p:ext>
    </p:extLst>
  </p:cSld>
  <p:clrMapOvr>
    <a:masterClrMapping/>
  </p:clrMapOvr>
</p:sld>
</file>

<file path=ppt/theme/theme1.xml><?xml version="1.0" encoding="utf-8"?>
<a:theme xmlns:a="http://schemas.openxmlformats.org/drawingml/2006/main" name="HKI-perus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D2FC8669-76C9-844E-B99F-8ECF6C4668E6}"/>
    </a:ext>
  </a:extLst>
</a:theme>
</file>

<file path=ppt/theme/theme2.xml><?xml version="1.0" encoding="utf-8"?>
<a:theme xmlns:a="http://schemas.openxmlformats.org/drawingml/2006/main" name="HKI-bussi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A24C57A2-4736-BE47-81F6-5DC6C8AD29D6}"/>
    </a:ext>
  </a:extLst>
</a:theme>
</file>

<file path=ppt/theme/theme3.xml><?xml version="1.0" encoding="utf-8"?>
<a:theme xmlns:a="http://schemas.openxmlformats.org/drawingml/2006/main" name="HKI-metro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FFFFFF"/>
        </a:solidFill>
        <a:ln>
          <a:noFill/>
        </a:ln>
        <a:extLs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round/>
              <a:headEnd/>
              <a:tailEnd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Presentation1" id="{9BA43834-84E8-1541-A3A8-3233C81DED4A}" vid="{D194A319-BDD9-9144-AF1C-D6FFEB41B6FF}"/>
    </a:ext>
  </a:extLst>
</a:theme>
</file>

<file path=ppt/theme/theme4.xml><?xml version="1.0" encoding="utf-8"?>
<a:theme xmlns:a="http://schemas.openxmlformats.org/drawingml/2006/main" name="HKI-spåra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CEF41086-7240-E145-B7F8-8B01D5B93276}"/>
    </a:ext>
  </a:extLst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vainsanat xmlns="8b3b672f-657e-441f-b6a9-44df23b3999a">Uusi Helsinki-ilme PowerPoint-pohja</Avainsanat>
    <_Format xmlns="http://schemas.microsoft.com/sharepoint/v3/fields">PowerPoint</_Forma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3094D0B79839644B9CB8A9F582781E1" ma:contentTypeVersion="3" ma:contentTypeDescription="Luo uusi asiakirja." ma:contentTypeScope="" ma:versionID="3c940bdcc8cdf1ac5ccca36d8a9d296f">
  <xsd:schema xmlns:xsd="http://www.w3.org/2001/XMLSchema" xmlns:xs="http://www.w3.org/2001/XMLSchema" xmlns:p="http://schemas.microsoft.com/office/2006/metadata/properties" xmlns:ns1="http://schemas.microsoft.com/sharepoint/v3" xmlns:ns2="8b3b672f-657e-441f-b6a9-44df23b3999a" xmlns:ns3="http://schemas.microsoft.com/sharepoint/v3/fields" targetNamespace="http://schemas.microsoft.com/office/2006/metadata/properties" ma:root="true" ma:fieldsID="7029fe07ed2dde08b69e8cac02f2d211" ns1:_="" ns2:_="" ns3:_="">
    <xsd:import namespace="http://schemas.microsoft.com/sharepoint/v3"/>
    <xsd:import namespace="8b3b672f-657e-441f-b6a9-44df23b3999a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Avainsanat"/>
                <xsd:element ref="ns3:_Forma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Ajoituksen alkamispäivämäärä" ma:internalName="PublishingStartDate">
      <xsd:simpleType>
        <xsd:restriction base="dms:Unknown"/>
      </xsd:simpleType>
    </xsd:element>
    <xsd:element name="PublishingExpirationDate" ma:index="9" nillable="true" ma:displayName="Ajoituksen päättymispäivämäärä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3b672f-657e-441f-b6a9-44df23b3999a" elementFormDefault="qualified">
    <xsd:import namespace="http://schemas.microsoft.com/office/2006/documentManagement/types"/>
    <xsd:import namespace="http://schemas.microsoft.com/office/infopath/2007/PartnerControls"/>
    <xsd:element name="Avainsanat" ma:index="10" ma:displayName="Avainsanat" ma:internalName="Avainsanat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Format" ma:index="11" nillable="true" ma:displayName="Muoto" ma:description="Mediatyyppi, tiedostomuoto tai ulottuvuudet" ma:internalName="_Forma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7F7F2C-1433-48B5-97B9-3F8C81963ED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DFE50D-650A-47E9-AC6F-90ABF7898DD8}">
  <ds:schemaRefs>
    <ds:schemaRef ds:uri="http://schemas.microsoft.com/sharepoint/v3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http://purl.org/dc/terms/"/>
    <ds:schemaRef ds:uri="http://schemas.microsoft.com/sharepoint/v3/fields"/>
    <ds:schemaRef ds:uri="8b3b672f-657e-441f-b6a9-44df23b3999a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05A184A-F3DB-4F1E-9109-EFFA112F66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b3b672f-657e-441f-b6a9-44df23b3999a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HKI_presentation</Template>
  <TotalTime>1522</TotalTime>
  <Words>377</Words>
  <Application>Microsoft Office PowerPoint</Application>
  <PresentationFormat>Laajakuva</PresentationFormat>
  <Paragraphs>58</Paragraphs>
  <Slides>7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HKI-perus</vt:lpstr>
      <vt:lpstr>HKI-bussi</vt:lpstr>
      <vt:lpstr>HKI-metro</vt:lpstr>
      <vt:lpstr>HKI-spåra</vt:lpstr>
      <vt:lpstr>  Workshoparbete kring vinjett &amp; servicekarta</vt:lpstr>
      <vt:lpstr>Workshop</vt:lpstr>
      <vt:lpstr>PowerPoint-esitys</vt:lpstr>
      <vt:lpstr>Workshopresultat, feedback på servicekarta som verktyg för professionella</vt:lpstr>
      <vt:lpstr>Workshopresultat, feedback på servicekarta som verktyg för professionella</vt:lpstr>
      <vt:lpstr>Workshopresultat, vinjett &amp; knutarbete </vt:lpstr>
      <vt:lpstr>Workshopresultat, vinjett &amp; knutarbete </vt:lpstr>
    </vt:vector>
  </TitlesOfParts>
  <Company>City of Helsinki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Uusi Helsinki-ilme PowerPoint-pohja</dc:title>
  <dc:creator>Harju Mirva</dc:creator>
  <cp:lastModifiedBy>Westerback Frida Wilhelmina</cp:lastModifiedBy>
  <cp:revision>131</cp:revision>
  <cp:lastPrinted>2018-10-16T12:18:40Z</cp:lastPrinted>
  <dcterms:created xsi:type="dcterms:W3CDTF">2017-05-03T10:47:49Z</dcterms:created>
  <dcterms:modified xsi:type="dcterms:W3CDTF">2018-10-23T08:09:58Z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0x01010013094D0B79839644B9CB8A9F582781E1</vt:lpwstr>
  </property>
</Properties>
</file>