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96" r:id="rId6"/>
    <p:sldMasterId id="2147483683" r:id="rId7"/>
  </p:sldMasterIdLst>
  <p:notesMasterIdLst>
    <p:notesMasterId r:id="rId15"/>
  </p:notesMasterIdLst>
  <p:handoutMasterIdLst>
    <p:handoutMasterId r:id="rId16"/>
  </p:handoutMasterIdLst>
  <p:sldIdLst>
    <p:sldId id="351" r:id="rId8"/>
    <p:sldId id="344" r:id="rId9"/>
    <p:sldId id="352" r:id="rId10"/>
    <p:sldId id="354" r:id="rId11"/>
    <p:sldId id="355" r:id="rId12"/>
    <p:sldId id="356" r:id="rId13"/>
    <p:sldId id="357" r:id="rId14"/>
  </p:sldIdLst>
  <p:sldSz cx="12192000" cy="6858000"/>
  <p:notesSz cx="6669088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EB"/>
    <a:srgbClr val="009246"/>
    <a:srgbClr val="0001BE"/>
    <a:srgbClr val="00D7A7"/>
    <a:srgbClr val="FD4F00"/>
    <a:srgbClr val="DB2719"/>
    <a:srgbClr val="F5A3C7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2" autoAdjust="0"/>
    <p:restoredTop sz="92077" autoAdjust="0"/>
  </p:normalViewPr>
  <p:slideViewPr>
    <p:cSldViewPr snapToGrid="0">
      <p:cViewPr varScale="1">
        <p:scale>
          <a:sx n="103" d="100"/>
          <a:sy n="103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5719-94E6-4C83-A93F-9FB2AF043758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F2AC-EF7C-438B-925D-6664BCDD9F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67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956EC9-597C-40E3-B3F5-EAB7A3B6821A}" type="datetimeFigureOut">
              <a:rPr lang="fi-FI"/>
              <a:pPr>
                <a:defRPr/>
              </a:pPr>
              <a:t>23.10.2018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2220B-28E9-4D5F-AEAE-7B1EBEECD88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6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802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A246-8194-4A99-8D54-BA018EEA8F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4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A4D2-4CEB-4472-874B-DE2B476794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1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86B-3177-458C-A055-DF6CB5F6E1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55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0B2-64C6-4CCD-BE61-F167E31837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86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9DF3-D7BE-4C4A-A747-32E2FECB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0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610C-9ACA-48E1-AE69-797BEAB174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46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FB45-9A1F-4BF1-AEB1-168A3EE59D0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3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DBF-2A29-43B1-9F7E-346CAF37AC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581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895-AB2C-4C0C-8295-D1EE2770F9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604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2FB-3A4B-4871-9BF7-9291A37AF9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663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BF7D-A071-4EEB-BDBC-D210FAA6695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76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C2EC4-E07B-4C1C-85C1-1FD6195988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2232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441-211B-4FAE-844A-6F0F418E89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6FE-DE78-43ED-B92F-F451ED1A68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26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C52-3939-4B31-8F57-2F1453C47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648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5816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191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C2E-1894-47C6-8C45-A75AB5596D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1781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A27-5A6D-4D9A-B51A-B3F539A5E9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973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67264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28082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99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0BBBE-72AA-48AE-B8C9-683FB2D14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618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4668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9973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849047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4275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34703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039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0235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644-0DE0-4B44-B392-D3D82546F96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48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9E99C8-8CCD-4720-861E-909799E61B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235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BE6E-C6A5-49AA-ACE1-B5E473E2AE7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292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21E670-1F5B-4A49-8DE6-16F3E62BC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317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11FA9CE-8AD9-4364-A5E8-1B0EB4A03A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740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7041-5413-405B-B8C6-BA08AE416F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986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9A84-7471-4F64-9B22-02420ECEB2D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071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CB81-A70A-4C70-B957-29C415D143B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3352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B259-2045-4E90-BAE4-C5F4CC7E62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4498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3EC4-A40C-4726-85D3-2B6C002B86D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09692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2421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4400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37590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183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7C3C02-C6D6-4CDD-8E7F-E0FCD70E1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13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7649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56593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470786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425583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55963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20203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9F6D-94EA-4819-97CB-80D08914EFA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36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531928-6C38-4BDF-AA8B-509D6C2D62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8338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1783-E466-40C7-BD3C-A81A0BCBAB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4355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887E67-8265-4660-986D-AF78B07ACA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3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C304F7-58E3-453B-B9DD-2C44208D65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591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4075-FB48-4E21-A188-CD59CF4C80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51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A4FC-75C3-45F2-8B96-9FCD9F8B79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3044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2282-04A0-4A1E-B0F8-A85A101FF7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4772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F329-E48E-4D95-BD79-09A148C0BCE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9492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0DA5-8837-4368-9873-6C9E2602C3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1884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973154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22011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8769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278446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0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B035FF-B3C0-4CBF-AFCC-217D199882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1330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759605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13349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0426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91231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40598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F7FA-814A-42EE-9FF5-8145637E328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0734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82FF55-A701-4B72-9E59-8F3FA2AFFF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0216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063E-90CA-4C26-8F88-627398BD6C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5904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E72A31-BE5D-4585-B282-770DC85018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5626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260F-82A6-479E-A080-D6FB8D1F04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68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E2A29-3C3C-4B25-ABFE-CBBAD8606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1913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DDF9-D677-4A74-B0CD-A3A36C6BB3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7759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2B8C-63F0-4A7B-AEBA-C0E7EA0477F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39460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BE2A-0A83-42EC-B407-16ED4F1D9B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191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8F7A-131B-4003-850A-D37AF0D4C3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7215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646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189898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210813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46543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289768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10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C6C-3633-4E4E-A1CE-7741E7EBFD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1141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753138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13522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2246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07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CC8933F-2D5B-4E8A-B1D8-F79D0157254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DD6B484F-519B-41F4-B1D9-AB68BFB479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17219763-AB9D-4F66-8754-38C9008F676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29F141BB-E8E2-4B65-B763-31F7DC4C9D5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Workshoparbete</a:t>
            </a:r>
            <a:r>
              <a:rPr lang="fi-FI" dirty="0"/>
              <a:t> </a:t>
            </a:r>
            <a:r>
              <a:rPr lang="fi-FI" dirty="0" err="1" smtClean="0"/>
              <a:t>kring</a:t>
            </a:r>
            <a:r>
              <a:rPr lang="fi-FI" dirty="0" smtClean="0"/>
              <a:t> </a:t>
            </a:r>
            <a:r>
              <a:rPr lang="fi-FI" dirty="0" err="1" smtClean="0"/>
              <a:t>vinjett</a:t>
            </a:r>
            <a:r>
              <a:rPr lang="fi-FI" dirty="0" smtClean="0"/>
              <a:t> &amp; </a:t>
            </a:r>
            <a:r>
              <a:rPr lang="fi-FI" dirty="0" err="1" smtClean="0"/>
              <a:t>servicekarta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3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Workshop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b="1" dirty="0" err="1" smtClean="0"/>
              <a:t>Forma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grupper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på</a:t>
            </a:r>
            <a:r>
              <a:rPr lang="fi-FI" sz="2000" b="1" dirty="0" smtClean="0"/>
              <a:t> 4-5 </a:t>
            </a:r>
            <a:r>
              <a:rPr lang="fi-FI" sz="2000" b="1" dirty="0" err="1" smtClean="0"/>
              <a:t>personer</a:t>
            </a:r>
            <a:endParaRPr lang="fi-FI" sz="2000" b="1" dirty="0" smtClean="0"/>
          </a:p>
          <a:p>
            <a:pPr marL="0" indent="0">
              <a:buNone/>
            </a:pPr>
            <a:endParaRPr lang="fi-FI" sz="2000" b="1" dirty="0"/>
          </a:p>
          <a:p>
            <a:pPr marL="0" indent="0">
              <a:buNone/>
            </a:pPr>
            <a:r>
              <a:rPr lang="fi-FI" sz="2000" b="1" dirty="0" err="1" smtClean="0"/>
              <a:t>Diskussionsfrågor</a:t>
            </a:r>
            <a:r>
              <a:rPr lang="fi-FI" sz="2000" b="1" dirty="0" smtClean="0"/>
              <a:t> </a:t>
            </a:r>
          </a:p>
          <a:p>
            <a:pPr marL="0" indent="0">
              <a:buNone/>
            </a:pPr>
            <a:endParaRPr lang="fi-FI" sz="2000" b="1" dirty="0"/>
          </a:p>
          <a:p>
            <a:pPr marL="457200" indent="-457200">
              <a:buFont typeface="+mj-lt"/>
              <a:buAutoNum type="arabicPeriod"/>
            </a:pPr>
            <a:r>
              <a:rPr lang="fi-FI" sz="2000" dirty="0" err="1" smtClean="0"/>
              <a:t>Servicekarta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verktyg</a:t>
            </a:r>
            <a:r>
              <a:rPr lang="fi-FI" sz="2000" dirty="0" smtClean="0"/>
              <a:t> för </a:t>
            </a:r>
            <a:r>
              <a:rPr lang="fi-FI" sz="2000" dirty="0" err="1" smtClean="0"/>
              <a:t>professionella</a:t>
            </a:r>
            <a:r>
              <a:rPr lang="fi-FI" sz="2000" dirty="0" smtClean="0"/>
              <a:t> – </a:t>
            </a:r>
            <a:r>
              <a:rPr lang="fi-FI" sz="2000" dirty="0" err="1" smtClean="0"/>
              <a:t>hur</a:t>
            </a:r>
            <a:r>
              <a:rPr lang="fi-FI" sz="2000" dirty="0" smtClean="0"/>
              <a:t> </a:t>
            </a:r>
            <a:r>
              <a:rPr lang="fi-FI" sz="2000" dirty="0" err="1" smtClean="0"/>
              <a:t>ser</a:t>
            </a:r>
            <a:r>
              <a:rPr lang="fi-FI" sz="2000" dirty="0" smtClean="0"/>
              <a:t> </a:t>
            </a:r>
            <a:r>
              <a:rPr lang="fi-FI" sz="2000" dirty="0" err="1" smtClean="0"/>
              <a:t>ni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professionella</a:t>
            </a:r>
            <a:r>
              <a:rPr lang="fi-FI" sz="2000" dirty="0" smtClean="0"/>
              <a:t>/</a:t>
            </a:r>
            <a:r>
              <a:rPr lang="fi-FI" sz="2000" dirty="0" err="1" smtClean="0"/>
              <a:t>studerande</a:t>
            </a:r>
            <a:r>
              <a:rPr lang="fi-FI" sz="2000" dirty="0" smtClean="0"/>
              <a:t>/</a:t>
            </a:r>
            <a:r>
              <a:rPr lang="fi-FI" sz="2000" dirty="0" err="1" smtClean="0"/>
              <a:t>unga</a:t>
            </a:r>
            <a:r>
              <a:rPr lang="fi-FI" sz="2000" dirty="0" smtClean="0"/>
              <a:t> </a:t>
            </a:r>
            <a:r>
              <a:rPr lang="fi-FI" sz="2000" dirty="0" err="1" smtClean="0"/>
              <a:t>vuxna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skissen</a:t>
            </a:r>
            <a:r>
              <a:rPr lang="fi-FI" sz="2000" dirty="0" smtClean="0"/>
              <a:t>? </a:t>
            </a:r>
            <a:r>
              <a:rPr lang="fi-FI" sz="2000" dirty="0" err="1" smtClean="0"/>
              <a:t>Finns</a:t>
            </a:r>
            <a:r>
              <a:rPr lang="fi-FI" sz="2000" dirty="0" smtClean="0"/>
              <a:t> alla </a:t>
            </a:r>
            <a:r>
              <a:rPr lang="fi-FI" sz="2000" dirty="0" err="1" smtClean="0"/>
              <a:t>relevanta</a:t>
            </a:r>
            <a:r>
              <a:rPr lang="fi-FI" sz="2000" dirty="0" smtClean="0"/>
              <a:t> </a:t>
            </a:r>
            <a:r>
              <a:rPr lang="fi-FI" sz="2000" dirty="0" err="1" smtClean="0"/>
              <a:t>serviceformer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? </a:t>
            </a:r>
            <a:r>
              <a:rPr lang="fi-FI" sz="2000" dirty="0" err="1" smtClean="0"/>
              <a:t>Hur</a:t>
            </a:r>
            <a:r>
              <a:rPr lang="fi-FI" sz="2000" dirty="0" smtClean="0"/>
              <a:t> </a:t>
            </a:r>
            <a:r>
              <a:rPr lang="fi-FI" sz="2000" dirty="0" err="1" smtClean="0"/>
              <a:t>kunde</a:t>
            </a:r>
            <a:r>
              <a:rPr lang="fi-FI" sz="2000" dirty="0" smtClean="0"/>
              <a:t> </a:t>
            </a:r>
            <a:r>
              <a:rPr lang="fi-FI" sz="2000" dirty="0" err="1" smtClean="0"/>
              <a:t>servicekartan</a:t>
            </a:r>
            <a:r>
              <a:rPr lang="fi-FI" sz="2000" dirty="0" smtClean="0"/>
              <a:t> </a:t>
            </a:r>
            <a:r>
              <a:rPr lang="fi-FI" sz="2000" dirty="0" err="1" smtClean="0"/>
              <a:t>utvecklas</a:t>
            </a:r>
            <a:r>
              <a:rPr lang="fi-FI" sz="20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err="1" smtClean="0"/>
              <a:t>Arbeta</a:t>
            </a:r>
            <a:r>
              <a:rPr lang="fi-FI" sz="2000" dirty="0" smtClean="0"/>
              <a:t> </a:t>
            </a:r>
            <a:r>
              <a:rPr lang="fi-FI" sz="2000" dirty="0" err="1" smtClean="0"/>
              <a:t>utgående</a:t>
            </a:r>
            <a:r>
              <a:rPr lang="fi-FI" sz="2000" dirty="0" smtClean="0"/>
              <a:t> </a:t>
            </a:r>
            <a:r>
              <a:rPr lang="fi-FI" sz="2000" dirty="0" err="1" smtClean="0"/>
              <a:t>från</a:t>
            </a:r>
            <a:r>
              <a:rPr lang="fi-FI" sz="2000" dirty="0" smtClean="0"/>
              <a:t> </a:t>
            </a:r>
            <a:r>
              <a:rPr lang="fi-FI" sz="2000" dirty="0" err="1" smtClean="0"/>
              <a:t>vinjetten</a:t>
            </a:r>
            <a:r>
              <a:rPr lang="fi-FI" sz="2000" dirty="0" smtClean="0"/>
              <a:t> (Jan). </a:t>
            </a:r>
            <a:r>
              <a:rPr lang="fi-FI" sz="2000" dirty="0" err="1" smtClean="0"/>
              <a:t>Hurdana</a:t>
            </a:r>
            <a:r>
              <a:rPr lang="fi-FI" sz="2000" dirty="0" smtClean="0"/>
              <a:t> </a:t>
            </a:r>
            <a:r>
              <a:rPr lang="sv-SE" sz="2000" dirty="0" smtClean="0"/>
              <a:t>tillfälliga team (knutar) </a:t>
            </a:r>
            <a:r>
              <a:rPr lang="sv-SE" sz="2000" dirty="0"/>
              <a:t>byggda efter </a:t>
            </a:r>
            <a:r>
              <a:rPr lang="sv-SE" sz="2000" dirty="0" smtClean="0"/>
              <a:t>den ungas behov kunde formas i detta fall? Utgå från den unga och använd servicekartan vid behov som stöd.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 smtClean="0"/>
              <a:t>Hurdana möjligheter och utmaningar medför knutarbetet i Jans fall?</a:t>
            </a:r>
            <a:endParaRPr lang="fi-FI" sz="2000" dirty="0" smtClean="0"/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b="1" dirty="0" err="1"/>
              <a:t>Skriv</a:t>
            </a:r>
            <a:r>
              <a:rPr lang="fi-FI" sz="2000" b="1" dirty="0"/>
              <a:t>/</a:t>
            </a:r>
            <a:r>
              <a:rPr lang="fi-FI" sz="2000" b="1" dirty="0" err="1"/>
              <a:t>skissa</a:t>
            </a:r>
            <a:r>
              <a:rPr lang="fi-FI" sz="2000" b="1" dirty="0"/>
              <a:t> </a:t>
            </a:r>
            <a:r>
              <a:rPr lang="fi-FI" sz="2000" b="1" dirty="0" err="1"/>
              <a:t>gruppens</a:t>
            </a:r>
            <a:r>
              <a:rPr lang="fi-FI" sz="2000" b="1" dirty="0"/>
              <a:t> </a:t>
            </a:r>
            <a:r>
              <a:rPr lang="fi-FI" sz="2000" b="1" dirty="0" err="1"/>
              <a:t>diskussion</a:t>
            </a:r>
            <a:r>
              <a:rPr lang="fi-FI" sz="2000" b="1" dirty="0"/>
              <a:t> </a:t>
            </a:r>
            <a:r>
              <a:rPr lang="fi-FI" sz="2000" b="1" dirty="0" err="1"/>
              <a:t>på</a:t>
            </a:r>
            <a:r>
              <a:rPr lang="fi-FI" sz="2000" b="1" dirty="0"/>
              <a:t> </a:t>
            </a:r>
            <a:r>
              <a:rPr lang="fi-FI" sz="2000" b="1" dirty="0" err="1"/>
              <a:t>flap-papper</a:t>
            </a:r>
            <a:r>
              <a:rPr lang="fi-FI" sz="2000" b="1" dirty="0"/>
              <a:t>.</a:t>
            </a:r>
          </a:p>
          <a:p>
            <a:pPr marL="0" indent="0">
              <a:buNone/>
            </a:pPr>
            <a:r>
              <a:rPr lang="fi-FI" sz="2000" b="1" dirty="0" err="1"/>
              <a:t>Sammanfatta</a:t>
            </a:r>
            <a:r>
              <a:rPr lang="fi-FI" sz="2000" b="1" dirty="0"/>
              <a:t> </a:t>
            </a:r>
            <a:r>
              <a:rPr lang="fi-FI" sz="2000" b="1" dirty="0" err="1"/>
              <a:t>kort</a:t>
            </a:r>
            <a:r>
              <a:rPr lang="fi-FI" sz="2000" b="1" dirty="0"/>
              <a:t> </a:t>
            </a:r>
            <a:r>
              <a:rPr lang="fi-FI" sz="2000" b="1" dirty="0" err="1"/>
              <a:t>till</a:t>
            </a:r>
            <a:r>
              <a:rPr lang="fi-FI" sz="2000" b="1" dirty="0"/>
              <a:t> </a:t>
            </a:r>
            <a:r>
              <a:rPr lang="fi-FI" sz="2000" b="1" dirty="0" err="1"/>
              <a:t>resten</a:t>
            </a:r>
            <a:r>
              <a:rPr lang="fi-FI" sz="2000" b="1" dirty="0"/>
              <a:t> av </a:t>
            </a:r>
            <a:r>
              <a:rPr lang="fi-FI" sz="2000" b="1" dirty="0" err="1"/>
              <a:t>nätverket</a:t>
            </a:r>
            <a:r>
              <a:rPr lang="fi-FI" sz="2000" b="1" dirty="0"/>
              <a:t>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17.10.2018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6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624"/>
            <a:ext cx="10070369" cy="7120915"/>
          </a:xfr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39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err="1" smtClean="0"/>
              <a:t>Workshopresultat</a:t>
            </a:r>
            <a:r>
              <a:rPr lang="fi-FI" sz="2800" dirty="0" smtClean="0"/>
              <a:t>, feedback </a:t>
            </a:r>
            <a:r>
              <a:rPr lang="fi-FI" sz="2800" dirty="0" err="1" smtClean="0"/>
              <a:t>på</a:t>
            </a:r>
            <a:r>
              <a:rPr lang="fi-FI" sz="2800" dirty="0" smtClean="0"/>
              <a:t> </a:t>
            </a:r>
            <a:r>
              <a:rPr lang="fi-FI" sz="2800" dirty="0" err="1" smtClean="0"/>
              <a:t>servicekarta</a:t>
            </a:r>
            <a:r>
              <a:rPr lang="fi-FI" sz="2800" dirty="0" smtClean="0"/>
              <a:t> </a:t>
            </a:r>
            <a:r>
              <a:rPr lang="fi-FI" sz="2800" dirty="0" err="1"/>
              <a:t>som</a:t>
            </a:r>
            <a:r>
              <a:rPr lang="fi-FI" sz="2800" dirty="0"/>
              <a:t> </a:t>
            </a:r>
            <a:r>
              <a:rPr lang="fi-FI" sz="2800" dirty="0" err="1"/>
              <a:t>verktyg</a:t>
            </a:r>
            <a:r>
              <a:rPr lang="fi-FI" sz="2800" dirty="0"/>
              <a:t> för </a:t>
            </a:r>
            <a:r>
              <a:rPr lang="fi-FI" sz="2800" dirty="0" err="1"/>
              <a:t>professionella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err="1" smtClean="0"/>
              <a:t>Grupp</a:t>
            </a:r>
            <a:r>
              <a:rPr lang="fi-FI" sz="1800" b="1" dirty="0" smtClean="0"/>
              <a:t> 1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Finns</a:t>
            </a:r>
            <a:r>
              <a:rPr lang="fi-FI" sz="1800" dirty="0"/>
              <a:t> </a:t>
            </a:r>
            <a:r>
              <a:rPr lang="fi-FI" sz="1800" dirty="0" err="1"/>
              <a:t>allt</a:t>
            </a:r>
            <a:r>
              <a:rPr lang="fi-FI" sz="1800" dirty="0"/>
              <a:t> </a:t>
            </a:r>
            <a:r>
              <a:rPr lang="fi-FI" sz="1800" dirty="0" err="1"/>
              <a:t>detta</a:t>
            </a:r>
            <a:r>
              <a:rPr lang="fi-FI" sz="1800" dirty="0"/>
              <a:t> </a:t>
            </a:r>
            <a:r>
              <a:rPr lang="fi-FI" sz="1800" dirty="0" err="1"/>
              <a:t>faktiskt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svenska</a:t>
            </a:r>
            <a:r>
              <a:rPr lang="fi-FI" sz="1800" dirty="0"/>
              <a:t>? (</a:t>
            </a:r>
            <a:r>
              <a:rPr lang="fi-FI" sz="1800" dirty="0" err="1"/>
              <a:t>Hälsa</a:t>
            </a:r>
            <a:r>
              <a:rPr lang="fi-FI" sz="1800" dirty="0"/>
              <a:t> &amp; </a:t>
            </a:r>
            <a:r>
              <a:rPr lang="fi-FI" sz="1800" dirty="0" err="1"/>
              <a:t>välmående</a:t>
            </a:r>
            <a:r>
              <a:rPr lang="fi-FI" sz="1800" dirty="0"/>
              <a:t>)</a:t>
            </a:r>
          </a:p>
          <a:p>
            <a:r>
              <a:rPr lang="fi-FI" sz="1800" dirty="0" err="1"/>
              <a:t>Vilka</a:t>
            </a:r>
            <a:r>
              <a:rPr lang="fi-FI" sz="1800" dirty="0"/>
              <a:t> </a:t>
            </a:r>
            <a:r>
              <a:rPr lang="fi-FI" sz="1800" dirty="0" err="1"/>
              <a:t>är</a:t>
            </a:r>
            <a:r>
              <a:rPr lang="fi-FI" sz="1800" dirty="0"/>
              <a:t> </a:t>
            </a:r>
            <a:r>
              <a:rPr lang="fi-FI" sz="1800" dirty="0" err="1"/>
              <a:t>lågtröskel</a:t>
            </a:r>
            <a:r>
              <a:rPr lang="fi-FI" sz="1800" dirty="0"/>
              <a:t>? </a:t>
            </a:r>
            <a:r>
              <a:rPr lang="fi-FI" sz="1800" dirty="0" err="1"/>
              <a:t>Vilka</a:t>
            </a:r>
            <a:r>
              <a:rPr lang="fi-FI" sz="1800" dirty="0"/>
              <a:t> </a:t>
            </a:r>
            <a:r>
              <a:rPr lang="fi-FI" sz="1800" dirty="0" err="1"/>
              <a:t>kräver</a:t>
            </a:r>
            <a:r>
              <a:rPr lang="fi-FI" sz="1800" dirty="0"/>
              <a:t> </a:t>
            </a:r>
            <a:r>
              <a:rPr lang="fi-FI" sz="1800" dirty="0" err="1"/>
              <a:t>remiss</a:t>
            </a:r>
            <a:r>
              <a:rPr lang="fi-FI" sz="1800" dirty="0"/>
              <a:t>? </a:t>
            </a:r>
            <a:r>
              <a:rPr lang="fi-FI" sz="1800" dirty="0" err="1"/>
              <a:t>Pengar</a:t>
            </a:r>
            <a:r>
              <a:rPr lang="fi-FI" sz="1800" dirty="0"/>
              <a:t>? (</a:t>
            </a:r>
            <a:r>
              <a:rPr lang="fi-FI" sz="1800" dirty="0" err="1"/>
              <a:t>Hälsa</a:t>
            </a:r>
            <a:r>
              <a:rPr lang="fi-FI" sz="1800" dirty="0"/>
              <a:t> &amp; </a:t>
            </a:r>
            <a:r>
              <a:rPr lang="fi-FI" sz="1800" dirty="0" err="1"/>
              <a:t>välmående</a:t>
            </a:r>
            <a:r>
              <a:rPr lang="fi-FI" sz="1800" dirty="0"/>
              <a:t>)</a:t>
            </a:r>
          </a:p>
          <a:p>
            <a:r>
              <a:rPr lang="fi-FI" sz="1800" dirty="0" err="1" smtClean="0"/>
              <a:t>Portal</a:t>
            </a:r>
            <a:r>
              <a:rPr lang="fi-FI" sz="1800" dirty="0" smtClean="0"/>
              <a:t> </a:t>
            </a:r>
            <a:r>
              <a:rPr lang="fi-FI" sz="1800" dirty="0" err="1"/>
              <a:t>på</a:t>
            </a:r>
            <a:r>
              <a:rPr lang="fi-FI" sz="1800" dirty="0"/>
              <a:t> internet</a:t>
            </a:r>
          </a:p>
          <a:p>
            <a:r>
              <a:rPr lang="fi-FI" sz="1800" dirty="0" err="1"/>
              <a:t>Underrubriker</a:t>
            </a:r>
            <a:r>
              <a:rPr lang="fi-FI" sz="1800" dirty="0"/>
              <a:t>, </a:t>
            </a:r>
            <a:r>
              <a:rPr lang="fi-FI" sz="1800" dirty="0" err="1"/>
              <a:t>inte</a:t>
            </a:r>
            <a:r>
              <a:rPr lang="fi-FI" sz="1800" dirty="0"/>
              <a:t> </a:t>
            </a:r>
            <a:r>
              <a:rPr lang="fi-FI" sz="1800" dirty="0" err="1"/>
              <a:t>serviceproducenter</a:t>
            </a:r>
            <a:endParaRPr lang="fi-FI" sz="1800" dirty="0"/>
          </a:p>
          <a:p>
            <a:r>
              <a:rPr lang="fi-FI" sz="1800" dirty="0" err="1"/>
              <a:t>Jfr</a:t>
            </a:r>
            <a:r>
              <a:rPr lang="fi-FI" sz="1800" dirty="0"/>
              <a:t> Kompassi, Pulma navigaattori, </a:t>
            </a:r>
            <a:r>
              <a:rPr lang="fi-FI" sz="1800" dirty="0" err="1" smtClean="0"/>
              <a:t>Unginfo</a:t>
            </a:r>
            <a:endParaRPr lang="fi-FI" sz="1800" dirty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dirty="0" err="1" smtClean="0"/>
              <a:t>Gruppens</a:t>
            </a:r>
            <a:r>
              <a:rPr lang="fi-FI" sz="1800" dirty="0" smtClean="0"/>
              <a:t> </a:t>
            </a:r>
            <a:r>
              <a:rPr lang="fi-FI" sz="1800" dirty="0" err="1" smtClean="0"/>
              <a:t>konkreta</a:t>
            </a:r>
            <a:r>
              <a:rPr lang="fi-FI" sz="1800" dirty="0" smtClean="0"/>
              <a:t> </a:t>
            </a:r>
            <a:r>
              <a:rPr lang="fi-FI" sz="1800" dirty="0" err="1" smtClean="0"/>
              <a:t>tillägg</a:t>
            </a:r>
            <a:r>
              <a:rPr lang="fi-FI" sz="1800" dirty="0" smtClean="0"/>
              <a:t> </a:t>
            </a:r>
            <a:r>
              <a:rPr lang="fi-FI" sz="1800" dirty="0" err="1" smtClean="0"/>
              <a:t>beaktas</a:t>
            </a:r>
            <a:r>
              <a:rPr lang="fi-FI" sz="1800" dirty="0" smtClean="0"/>
              <a:t> i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fortsatta</a:t>
            </a:r>
            <a:r>
              <a:rPr lang="fi-FI" sz="1800" dirty="0" smtClean="0"/>
              <a:t> </a:t>
            </a:r>
            <a:r>
              <a:rPr lang="fi-FI" sz="1800" dirty="0" err="1" smtClean="0"/>
              <a:t>arbetet</a:t>
            </a:r>
            <a:r>
              <a:rPr lang="fi-FI" sz="1800" dirty="0" smtClean="0"/>
              <a:t>. 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err="1"/>
              <a:t>Grupp</a:t>
            </a:r>
            <a:r>
              <a:rPr lang="fi-FI" sz="1800" b="1" dirty="0"/>
              <a:t> </a:t>
            </a:r>
            <a:r>
              <a:rPr lang="fi-FI" sz="1800" b="1" dirty="0" smtClean="0"/>
              <a:t>2</a:t>
            </a:r>
          </a:p>
          <a:p>
            <a:pPr marL="0" indent="0">
              <a:buNone/>
            </a:pPr>
            <a:endParaRPr lang="fi-FI" sz="1800" b="1" dirty="0"/>
          </a:p>
          <a:p>
            <a:r>
              <a:rPr lang="fi-FI" sz="1800" dirty="0" err="1" smtClean="0"/>
              <a:t>Namn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svenskspråkig</a:t>
            </a:r>
            <a:r>
              <a:rPr lang="fi-FI" sz="1800" dirty="0" smtClean="0"/>
              <a:t> </a:t>
            </a:r>
            <a:r>
              <a:rPr lang="fi-FI" sz="1800" dirty="0" err="1" smtClean="0"/>
              <a:t>personal</a:t>
            </a:r>
            <a:r>
              <a:rPr lang="fi-FI" sz="1800" dirty="0" smtClean="0"/>
              <a:t>, </a:t>
            </a:r>
            <a:r>
              <a:rPr lang="fi-FI" sz="1800" dirty="0" err="1" smtClean="0"/>
              <a:t>kontaktuppgifter</a:t>
            </a:r>
            <a:r>
              <a:rPr lang="fi-FI" sz="1800" dirty="0" smtClean="0"/>
              <a:t> (</a:t>
            </a:r>
            <a:r>
              <a:rPr lang="fi-FI" sz="1800" dirty="0" err="1" smtClean="0"/>
              <a:t>gäller</a:t>
            </a:r>
            <a:r>
              <a:rPr lang="fi-FI" sz="1800" dirty="0" smtClean="0"/>
              <a:t> </a:t>
            </a:r>
            <a:r>
              <a:rPr lang="fi-FI" sz="1800" dirty="0" err="1" smtClean="0"/>
              <a:t>särskild</a:t>
            </a:r>
            <a:r>
              <a:rPr lang="fi-FI" sz="1800" dirty="0" smtClean="0"/>
              <a:t> </a:t>
            </a:r>
            <a:r>
              <a:rPr lang="fi-FI" sz="1800" dirty="0" err="1" smtClean="0"/>
              <a:t>Hälsa</a:t>
            </a:r>
            <a:r>
              <a:rPr lang="fi-FI" sz="1800" dirty="0" smtClean="0"/>
              <a:t> &amp; </a:t>
            </a:r>
            <a:r>
              <a:rPr lang="fi-FI" sz="1800" dirty="0" err="1" smtClean="0"/>
              <a:t>välmående</a:t>
            </a:r>
            <a:r>
              <a:rPr lang="fi-FI" sz="1800" dirty="0" smtClean="0"/>
              <a:t>) =&gt; </a:t>
            </a:r>
            <a:r>
              <a:rPr lang="fi-FI" sz="1800" dirty="0" err="1" smtClean="0"/>
              <a:t>svårt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hitta</a:t>
            </a:r>
            <a:r>
              <a:rPr lang="fi-FI" sz="1800" dirty="0" smtClean="0"/>
              <a:t> </a:t>
            </a:r>
            <a:r>
              <a:rPr lang="fi-FI" sz="1800" dirty="0" err="1" smtClean="0"/>
              <a:t>rätt</a:t>
            </a:r>
            <a:r>
              <a:rPr lang="fi-FI" sz="1800" dirty="0" smtClean="0"/>
              <a:t> </a:t>
            </a:r>
            <a:r>
              <a:rPr lang="fi-FI" sz="1800" dirty="0" err="1" smtClean="0"/>
              <a:t>personer</a:t>
            </a:r>
            <a:r>
              <a:rPr lang="fi-FI" sz="1800" dirty="0"/>
              <a:t> </a:t>
            </a:r>
            <a:r>
              <a:rPr lang="fi-FI" sz="1800" dirty="0" err="1" smtClean="0"/>
              <a:t>baserat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den</a:t>
            </a:r>
            <a:r>
              <a:rPr lang="fi-FI" sz="1800" dirty="0" smtClean="0"/>
              <a:t> </a:t>
            </a:r>
            <a:r>
              <a:rPr lang="fi-FI" sz="1800" dirty="0" err="1" smtClean="0"/>
              <a:t>nuvarande</a:t>
            </a:r>
            <a:r>
              <a:rPr lang="fi-FI" sz="1800" dirty="0" smtClean="0"/>
              <a:t> kartan. </a:t>
            </a:r>
          </a:p>
          <a:p>
            <a:r>
              <a:rPr lang="fi-FI" sz="1800" dirty="0" err="1" smtClean="0"/>
              <a:t>Hur</a:t>
            </a:r>
            <a:r>
              <a:rPr lang="fi-FI" sz="1800" dirty="0" smtClean="0"/>
              <a:t> </a:t>
            </a:r>
            <a:r>
              <a:rPr lang="fi-FI" sz="1800" dirty="0" err="1" smtClean="0"/>
              <a:t>göra</a:t>
            </a:r>
            <a:r>
              <a:rPr lang="fi-FI" sz="1800" dirty="0" smtClean="0"/>
              <a:t> </a:t>
            </a:r>
            <a:r>
              <a:rPr lang="fi-FI" sz="1800" dirty="0" err="1" smtClean="0"/>
              <a:t>då</a:t>
            </a:r>
            <a:r>
              <a:rPr lang="fi-FI" sz="1800" dirty="0" smtClean="0"/>
              <a:t> </a:t>
            </a:r>
            <a:r>
              <a:rPr lang="fi-FI" sz="1800" dirty="0" err="1" smtClean="0"/>
              <a:t>personal</a:t>
            </a:r>
            <a:r>
              <a:rPr lang="fi-FI" sz="1800" dirty="0" smtClean="0"/>
              <a:t> </a:t>
            </a:r>
            <a:r>
              <a:rPr lang="fi-FI" sz="1800" dirty="0" err="1" smtClean="0"/>
              <a:t>byts</a:t>
            </a:r>
            <a:r>
              <a:rPr lang="fi-FI" sz="1800" dirty="0" smtClean="0"/>
              <a:t>? =&gt; </a:t>
            </a:r>
            <a:r>
              <a:rPr lang="fi-FI" sz="1800" dirty="0" err="1" smtClean="0"/>
              <a:t>vem</a:t>
            </a:r>
            <a:r>
              <a:rPr lang="fi-FI" sz="1800" dirty="0" smtClean="0"/>
              <a:t> </a:t>
            </a:r>
            <a:r>
              <a:rPr lang="fi-FI" sz="1800" dirty="0" err="1" smtClean="0"/>
              <a:t>uppdaterar</a:t>
            </a:r>
            <a:r>
              <a:rPr lang="fi-FI" sz="1800" dirty="0" smtClean="0"/>
              <a:t> </a:t>
            </a:r>
            <a:r>
              <a:rPr lang="fi-FI" sz="1800" dirty="0" err="1" smtClean="0"/>
              <a:t>kontaktuppgifter</a:t>
            </a:r>
            <a:r>
              <a:rPr lang="fi-FI" sz="1800" dirty="0" smtClean="0"/>
              <a:t>?</a:t>
            </a:r>
          </a:p>
          <a:p>
            <a:r>
              <a:rPr lang="fi-FI" sz="1800" dirty="0" smtClean="0"/>
              <a:t>”</a:t>
            </a:r>
            <a:r>
              <a:rPr lang="fi-FI" sz="1800" dirty="0" err="1" smtClean="0"/>
              <a:t>Mystery</a:t>
            </a:r>
            <a:r>
              <a:rPr lang="fi-FI" sz="1800" dirty="0" smtClean="0"/>
              <a:t> </a:t>
            </a:r>
            <a:r>
              <a:rPr lang="fi-FI" sz="1800" dirty="0" err="1" smtClean="0"/>
              <a:t>shopping</a:t>
            </a:r>
            <a:r>
              <a:rPr lang="fi-FI" sz="1800" dirty="0" smtClean="0"/>
              <a:t>” – </a:t>
            </a:r>
            <a:r>
              <a:rPr lang="fi-FI" sz="1800" dirty="0" err="1" smtClean="0"/>
              <a:t>hur</a:t>
            </a:r>
            <a:r>
              <a:rPr lang="fi-FI" sz="1800" dirty="0" smtClean="0"/>
              <a:t> </a:t>
            </a:r>
            <a:r>
              <a:rPr lang="fi-FI" sz="1800" dirty="0" err="1" smtClean="0"/>
              <a:t>fungerar</a:t>
            </a:r>
            <a:r>
              <a:rPr lang="fi-FI" sz="1800" dirty="0" smtClean="0"/>
              <a:t> </a:t>
            </a:r>
            <a:r>
              <a:rPr lang="fi-FI" sz="1800" dirty="0" err="1" smtClean="0"/>
              <a:t>tjänsterna</a:t>
            </a:r>
            <a:r>
              <a:rPr lang="fi-FI" sz="1800" dirty="0" smtClean="0"/>
              <a:t> i </a:t>
            </a:r>
            <a:r>
              <a:rPr lang="fi-FI" sz="1800" dirty="0" err="1" smtClean="0"/>
              <a:t>verkligheten</a:t>
            </a:r>
            <a:r>
              <a:rPr lang="fi-FI" sz="1800" dirty="0" smtClean="0"/>
              <a:t>?</a:t>
            </a:r>
          </a:p>
          <a:p>
            <a:r>
              <a:rPr lang="fi-FI" sz="1800" dirty="0" err="1" smtClean="0"/>
              <a:t>Finns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alltid</a:t>
            </a:r>
            <a:r>
              <a:rPr lang="fi-FI" sz="1800" dirty="0" smtClean="0"/>
              <a:t> </a:t>
            </a:r>
            <a:r>
              <a:rPr lang="fi-FI" sz="1800" dirty="0" err="1" smtClean="0"/>
              <a:t>svensk</a:t>
            </a:r>
            <a:r>
              <a:rPr lang="fi-FI" sz="1800" dirty="0" smtClean="0"/>
              <a:t> </a:t>
            </a:r>
            <a:r>
              <a:rPr lang="fi-FI" sz="1800" dirty="0" err="1" smtClean="0"/>
              <a:t>service</a:t>
            </a:r>
            <a:r>
              <a:rPr lang="fi-FI" sz="1800" dirty="0" smtClean="0"/>
              <a:t>?</a:t>
            </a:r>
            <a:endParaRPr lang="fi-FI" sz="1800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1800" dirty="0" err="1"/>
              <a:t>Gruppens</a:t>
            </a:r>
            <a:r>
              <a:rPr lang="fi-FI" sz="1800" dirty="0"/>
              <a:t> </a:t>
            </a:r>
            <a:r>
              <a:rPr lang="fi-FI" sz="1800" dirty="0" err="1"/>
              <a:t>konkreta</a:t>
            </a:r>
            <a:r>
              <a:rPr lang="fi-FI" sz="1800" dirty="0"/>
              <a:t> </a:t>
            </a:r>
            <a:r>
              <a:rPr lang="fi-FI" sz="1800" dirty="0" err="1"/>
              <a:t>tillägg</a:t>
            </a:r>
            <a:r>
              <a:rPr lang="fi-FI" sz="1800" dirty="0"/>
              <a:t> </a:t>
            </a:r>
            <a:r>
              <a:rPr lang="fi-FI" sz="1800" dirty="0" err="1"/>
              <a:t>beaktas</a:t>
            </a:r>
            <a:r>
              <a:rPr lang="fi-FI" sz="1800" dirty="0"/>
              <a:t> i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fortsatta</a:t>
            </a:r>
            <a:r>
              <a:rPr lang="fi-FI" sz="1800" dirty="0"/>
              <a:t> </a:t>
            </a:r>
            <a:r>
              <a:rPr lang="fi-FI" sz="1800" dirty="0" err="1"/>
              <a:t>arbetet</a:t>
            </a:r>
            <a:r>
              <a:rPr lang="fi-FI" sz="1800" dirty="0"/>
              <a:t>.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58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err="1" smtClean="0"/>
              <a:t>Workshopresultat</a:t>
            </a:r>
            <a:r>
              <a:rPr lang="fi-FI" sz="2800" dirty="0" smtClean="0"/>
              <a:t>, feedback </a:t>
            </a:r>
            <a:r>
              <a:rPr lang="fi-FI" sz="2800" dirty="0" err="1" smtClean="0"/>
              <a:t>på</a:t>
            </a:r>
            <a:r>
              <a:rPr lang="fi-FI" sz="2800" dirty="0" smtClean="0"/>
              <a:t> </a:t>
            </a:r>
            <a:r>
              <a:rPr lang="fi-FI" sz="2800" dirty="0" err="1" smtClean="0"/>
              <a:t>servicekarta</a:t>
            </a:r>
            <a:r>
              <a:rPr lang="fi-FI" sz="2800" dirty="0" smtClean="0"/>
              <a:t> </a:t>
            </a:r>
            <a:r>
              <a:rPr lang="fi-FI" sz="2800" dirty="0" err="1"/>
              <a:t>som</a:t>
            </a:r>
            <a:r>
              <a:rPr lang="fi-FI" sz="2800" dirty="0"/>
              <a:t> </a:t>
            </a:r>
            <a:r>
              <a:rPr lang="fi-FI" sz="2800" dirty="0" err="1"/>
              <a:t>verktyg</a:t>
            </a:r>
            <a:r>
              <a:rPr lang="fi-FI" sz="2800" dirty="0"/>
              <a:t> för </a:t>
            </a:r>
            <a:r>
              <a:rPr lang="fi-FI" sz="2800" dirty="0" err="1"/>
              <a:t>professionella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err="1" smtClean="0"/>
              <a:t>Grupp</a:t>
            </a:r>
            <a:r>
              <a:rPr lang="fi-FI" sz="1800" b="1" dirty="0" smtClean="0"/>
              <a:t> 3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 smtClean="0"/>
              <a:t>Skissen</a:t>
            </a:r>
            <a:r>
              <a:rPr lang="fi-FI" sz="1800" dirty="0" smtClean="0"/>
              <a:t> </a:t>
            </a:r>
            <a:r>
              <a:rPr lang="fi-FI" sz="1800" dirty="0" err="1" smtClean="0"/>
              <a:t>är</a:t>
            </a:r>
            <a:r>
              <a:rPr lang="fi-FI" sz="1800" dirty="0" smtClean="0"/>
              <a:t> </a:t>
            </a:r>
            <a:r>
              <a:rPr lang="fi-FI" sz="1800" dirty="0" err="1" smtClean="0"/>
              <a:t>bra</a:t>
            </a:r>
            <a:r>
              <a:rPr lang="fi-FI" sz="1800" dirty="0" smtClean="0"/>
              <a:t>, </a:t>
            </a:r>
            <a:r>
              <a:rPr lang="fi-FI" sz="1800" dirty="0" err="1" smtClean="0"/>
              <a:t>men</a:t>
            </a:r>
            <a:r>
              <a:rPr lang="fi-FI" sz="1800" dirty="0" smtClean="0"/>
              <a:t> ett </a:t>
            </a:r>
            <a:r>
              <a:rPr lang="fi-FI" sz="1800" dirty="0" err="1" smtClean="0"/>
              <a:t>behov</a:t>
            </a:r>
            <a:r>
              <a:rPr lang="fi-FI" sz="1800" dirty="0" smtClean="0"/>
              <a:t> för </a:t>
            </a:r>
            <a:r>
              <a:rPr lang="fi-FI" sz="1800" dirty="0" err="1" smtClean="0"/>
              <a:t>gruppverksamhet</a:t>
            </a:r>
            <a:r>
              <a:rPr lang="fi-FI" sz="1800" dirty="0" smtClean="0"/>
              <a:t> </a:t>
            </a:r>
            <a:r>
              <a:rPr lang="fi-FI" sz="1800" dirty="0" err="1" smtClean="0"/>
              <a:t>inom</a:t>
            </a:r>
            <a:r>
              <a:rPr lang="fi-FI" sz="1800" dirty="0" smtClean="0"/>
              <a:t> </a:t>
            </a:r>
            <a:r>
              <a:rPr lang="fi-FI" sz="1800" dirty="0" err="1" smtClean="0"/>
              <a:t>missbruksvård</a:t>
            </a:r>
            <a:r>
              <a:rPr lang="fi-FI" sz="1800" dirty="0" smtClean="0"/>
              <a:t> </a:t>
            </a:r>
            <a:r>
              <a:rPr lang="fi-FI" sz="1800" dirty="0" err="1" smtClean="0"/>
              <a:t>finns</a:t>
            </a:r>
            <a:r>
              <a:rPr lang="fi-FI" sz="1800" dirty="0" smtClean="0"/>
              <a:t> (för </a:t>
            </a:r>
            <a:r>
              <a:rPr lang="fi-FI" sz="1800" dirty="0" err="1" smtClean="0"/>
              <a:t>unga</a:t>
            </a:r>
            <a:r>
              <a:rPr lang="fi-FI" sz="1800" dirty="0" smtClean="0"/>
              <a:t>).</a:t>
            </a:r>
          </a:p>
          <a:p>
            <a:r>
              <a:rPr lang="fi-FI" sz="1800" dirty="0" err="1" smtClean="0"/>
              <a:t>Göra</a:t>
            </a:r>
            <a:r>
              <a:rPr lang="fi-FI" sz="1800" dirty="0" smtClean="0"/>
              <a:t> </a:t>
            </a:r>
            <a:r>
              <a:rPr lang="fi-FI" sz="1800" dirty="0" err="1" smtClean="0"/>
              <a:t>servicekartan</a:t>
            </a:r>
            <a:r>
              <a:rPr lang="fi-FI" sz="1800" dirty="0" smtClean="0"/>
              <a:t> </a:t>
            </a:r>
            <a:r>
              <a:rPr lang="fi-FI" sz="1800" dirty="0" err="1" smtClean="0"/>
              <a:t>mer</a:t>
            </a:r>
            <a:r>
              <a:rPr lang="fi-FI" sz="1800" dirty="0" smtClean="0"/>
              <a:t> </a:t>
            </a:r>
            <a:r>
              <a:rPr lang="fi-FI" sz="1800" dirty="0" err="1" smtClean="0"/>
              <a:t>intressant</a:t>
            </a:r>
            <a:r>
              <a:rPr lang="fi-FI" sz="1800" dirty="0" smtClean="0"/>
              <a:t> </a:t>
            </a:r>
            <a:r>
              <a:rPr lang="fi-FI" sz="1800" dirty="0" err="1" smtClean="0"/>
              <a:t>och</a:t>
            </a:r>
            <a:r>
              <a:rPr lang="fi-FI" sz="1800" dirty="0" smtClean="0"/>
              <a:t> </a:t>
            </a:r>
            <a:r>
              <a:rPr lang="fi-FI" sz="1800" dirty="0" err="1" smtClean="0"/>
              <a:t>lättläst</a:t>
            </a:r>
            <a:r>
              <a:rPr lang="fi-FI" sz="1800" dirty="0" smtClean="0"/>
              <a:t> (</a:t>
            </a:r>
            <a:r>
              <a:rPr lang="fi-FI" sz="1800" dirty="0" err="1" smtClean="0"/>
              <a:t>lätt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navigera</a:t>
            </a:r>
            <a:r>
              <a:rPr lang="fi-FI" sz="1800" dirty="0" smtClean="0"/>
              <a:t>). </a:t>
            </a:r>
            <a:endParaRPr lang="fi-FI" sz="1800" dirty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dirty="0" err="1" smtClean="0"/>
              <a:t>Gruppens</a:t>
            </a:r>
            <a:r>
              <a:rPr lang="fi-FI" sz="1800" dirty="0" smtClean="0"/>
              <a:t> </a:t>
            </a:r>
            <a:r>
              <a:rPr lang="fi-FI" sz="1800" dirty="0" err="1" smtClean="0"/>
              <a:t>konkreta</a:t>
            </a:r>
            <a:r>
              <a:rPr lang="fi-FI" sz="1800" dirty="0" smtClean="0"/>
              <a:t> </a:t>
            </a:r>
            <a:r>
              <a:rPr lang="fi-FI" sz="1800" dirty="0" err="1" smtClean="0"/>
              <a:t>tillägg</a:t>
            </a:r>
            <a:r>
              <a:rPr lang="fi-FI" sz="1800" dirty="0" smtClean="0"/>
              <a:t> </a:t>
            </a:r>
            <a:r>
              <a:rPr lang="fi-FI" sz="1800" dirty="0" err="1" smtClean="0"/>
              <a:t>beaktas</a:t>
            </a:r>
            <a:r>
              <a:rPr lang="fi-FI" sz="1800" dirty="0" smtClean="0"/>
              <a:t> i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fortsatta</a:t>
            </a:r>
            <a:r>
              <a:rPr lang="fi-FI" sz="1800" dirty="0" smtClean="0"/>
              <a:t> </a:t>
            </a:r>
            <a:r>
              <a:rPr lang="fi-FI" sz="1800" dirty="0" err="1" smtClean="0"/>
              <a:t>arbetet</a:t>
            </a:r>
            <a:r>
              <a:rPr lang="fi-FI" sz="1800" dirty="0" smtClean="0"/>
              <a:t>. 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92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err="1" smtClean="0"/>
              <a:t>Workshopresultat</a:t>
            </a:r>
            <a:r>
              <a:rPr lang="fi-FI" sz="2800" dirty="0" smtClean="0"/>
              <a:t>, </a:t>
            </a:r>
            <a:r>
              <a:rPr lang="fi-FI" sz="2800" dirty="0" err="1" smtClean="0"/>
              <a:t>vinjett</a:t>
            </a:r>
            <a:r>
              <a:rPr lang="fi-FI" sz="2800" dirty="0" smtClean="0"/>
              <a:t> &amp; </a:t>
            </a:r>
            <a:r>
              <a:rPr lang="fi-FI" sz="2800" dirty="0" err="1" smtClean="0"/>
              <a:t>knutarbete</a:t>
            </a:r>
            <a:r>
              <a:rPr lang="fi-FI" sz="2800" dirty="0" smtClean="0"/>
              <a:t> 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err="1" smtClean="0"/>
              <a:t>Grupp</a:t>
            </a:r>
            <a:r>
              <a:rPr lang="fi-FI" sz="1800" b="1" dirty="0" smtClean="0"/>
              <a:t> 1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Knut: </a:t>
            </a:r>
            <a:r>
              <a:rPr lang="fi-FI" sz="1800" dirty="0"/>
              <a:t>Ohjaamo/</a:t>
            </a:r>
            <a:r>
              <a:rPr lang="fi-FI" sz="1800" dirty="0" err="1"/>
              <a:t>Navigatorn</a:t>
            </a:r>
            <a:r>
              <a:rPr lang="fi-FI" sz="1800" dirty="0"/>
              <a:t> </a:t>
            </a:r>
            <a:r>
              <a:rPr lang="fi-FI" sz="1800" dirty="0" smtClean="0"/>
              <a:t>Helsingfors, TE-</a:t>
            </a:r>
            <a:r>
              <a:rPr lang="fi-FI" sz="1800" dirty="0" err="1" smtClean="0"/>
              <a:t>byrån</a:t>
            </a:r>
            <a:r>
              <a:rPr lang="fi-FI" sz="1800" dirty="0" smtClean="0"/>
              <a:t>, </a:t>
            </a:r>
            <a:r>
              <a:rPr lang="fi-FI" sz="1800" dirty="0" err="1" smtClean="0"/>
              <a:t>socialbyrån</a:t>
            </a:r>
            <a:r>
              <a:rPr lang="fi-FI" sz="1800" dirty="0" smtClean="0"/>
              <a:t>, </a:t>
            </a:r>
            <a:r>
              <a:rPr lang="fi-FI" sz="1800" dirty="0" err="1" smtClean="0"/>
              <a:t>Femkanten</a:t>
            </a:r>
            <a:r>
              <a:rPr lang="fi-FI" sz="1800" dirty="0" smtClean="0"/>
              <a:t> (</a:t>
            </a:r>
            <a:r>
              <a:rPr lang="fi-FI" sz="1800" dirty="0" err="1" smtClean="0"/>
              <a:t>hälsostation</a:t>
            </a:r>
            <a:r>
              <a:rPr lang="fi-FI" sz="1800" dirty="0" smtClean="0"/>
              <a:t>), </a:t>
            </a:r>
            <a:r>
              <a:rPr lang="fi-FI" sz="1800" dirty="0" err="1"/>
              <a:t>Fiskehamnens</a:t>
            </a:r>
            <a:r>
              <a:rPr lang="fi-FI" sz="1800" dirty="0"/>
              <a:t> </a:t>
            </a:r>
            <a:r>
              <a:rPr lang="fi-FI" sz="1800" dirty="0" err="1"/>
              <a:t>psykiatriska</a:t>
            </a:r>
            <a:r>
              <a:rPr lang="fi-FI" sz="1800" dirty="0"/>
              <a:t> </a:t>
            </a:r>
            <a:r>
              <a:rPr lang="fi-FI" sz="1800" dirty="0" err="1"/>
              <a:t>poliklinik</a:t>
            </a:r>
            <a:r>
              <a:rPr lang="fi-FI" sz="1800" dirty="0"/>
              <a:t> (</a:t>
            </a:r>
            <a:r>
              <a:rPr lang="fi-FI" sz="1800" dirty="0" err="1"/>
              <a:t>svensk</a:t>
            </a:r>
            <a:r>
              <a:rPr lang="fi-FI" sz="1800" dirty="0"/>
              <a:t> </a:t>
            </a:r>
            <a:r>
              <a:rPr lang="fi-FI" sz="1800" dirty="0" err="1"/>
              <a:t>grupp</a:t>
            </a:r>
            <a:r>
              <a:rPr lang="fi-FI" sz="1800" dirty="0"/>
              <a:t>)</a:t>
            </a:r>
            <a:r>
              <a:rPr lang="fi-FI" sz="1800" dirty="0" smtClean="0"/>
              <a:t>, SVEPS </a:t>
            </a:r>
            <a:r>
              <a:rPr lang="fi-FI" sz="1800" dirty="0" err="1" smtClean="0"/>
              <a:t>ungdomsverkstad</a:t>
            </a:r>
            <a:r>
              <a:rPr lang="fi-FI" sz="1800" dirty="0" smtClean="0"/>
              <a:t>.</a:t>
            </a:r>
            <a:endParaRPr lang="fi-FI" sz="18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err="1"/>
              <a:t>Grupp</a:t>
            </a:r>
            <a:r>
              <a:rPr lang="fi-FI" sz="1800" b="1" dirty="0"/>
              <a:t> </a:t>
            </a:r>
            <a:r>
              <a:rPr lang="fi-FI" sz="1800" b="1" dirty="0" smtClean="0"/>
              <a:t>2</a:t>
            </a:r>
          </a:p>
          <a:p>
            <a:pPr marL="0" indent="0">
              <a:buNone/>
            </a:pPr>
            <a:endParaRPr lang="fi-FI" sz="1800" b="1" dirty="0"/>
          </a:p>
          <a:p>
            <a:r>
              <a:rPr lang="fi-FI" sz="1600" b="1" dirty="0" smtClean="0"/>
              <a:t>Knut 1: </a:t>
            </a:r>
            <a:r>
              <a:rPr lang="fi-FI" sz="1600" dirty="0" smtClean="0"/>
              <a:t>Ohjaamo/</a:t>
            </a:r>
            <a:r>
              <a:rPr lang="fi-FI" sz="1600" dirty="0" err="1" smtClean="0"/>
              <a:t>Navigatorn</a:t>
            </a:r>
            <a:r>
              <a:rPr lang="fi-FI" sz="1600" dirty="0" smtClean="0"/>
              <a:t> Helsingfors, </a:t>
            </a:r>
            <a:r>
              <a:rPr lang="fi-FI" sz="1600" dirty="0" err="1" smtClean="0"/>
              <a:t>Fiskehamnens</a:t>
            </a:r>
            <a:r>
              <a:rPr lang="fi-FI" sz="1600" dirty="0" smtClean="0"/>
              <a:t> </a:t>
            </a:r>
            <a:r>
              <a:rPr lang="fi-FI" sz="1600" dirty="0" err="1" smtClean="0"/>
              <a:t>psykiatriska</a:t>
            </a:r>
            <a:r>
              <a:rPr lang="fi-FI" sz="1600" dirty="0" smtClean="0"/>
              <a:t> </a:t>
            </a:r>
            <a:r>
              <a:rPr lang="fi-FI" sz="1600" dirty="0" err="1" smtClean="0"/>
              <a:t>poliklinik</a:t>
            </a:r>
            <a:r>
              <a:rPr lang="fi-FI" sz="1600" dirty="0" smtClean="0"/>
              <a:t> (</a:t>
            </a:r>
            <a:r>
              <a:rPr lang="fi-FI" sz="1600" dirty="0" err="1" smtClean="0"/>
              <a:t>svensk</a:t>
            </a:r>
            <a:r>
              <a:rPr lang="fi-FI" sz="1600" dirty="0" smtClean="0"/>
              <a:t> </a:t>
            </a:r>
            <a:r>
              <a:rPr lang="fi-FI" sz="1600" dirty="0" err="1" smtClean="0"/>
              <a:t>grupp</a:t>
            </a:r>
            <a:r>
              <a:rPr lang="fi-FI" sz="1600" dirty="0" smtClean="0"/>
              <a:t>), SVEPS </a:t>
            </a:r>
            <a:r>
              <a:rPr lang="fi-FI" sz="1600" dirty="0" err="1" smtClean="0"/>
              <a:t>ungdomsverkstad</a:t>
            </a:r>
            <a:r>
              <a:rPr lang="fi-FI" sz="1600" dirty="0" smtClean="0"/>
              <a:t>, </a:t>
            </a:r>
            <a:r>
              <a:rPr lang="fi-FI" sz="1600" dirty="0" err="1" smtClean="0"/>
              <a:t>Krisjouren</a:t>
            </a:r>
            <a:r>
              <a:rPr lang="fi-FI" sz="1600" dirty="0" smtClean="0"/>
              <a:t> för </a:t>
            </a:r>
            <a:r>
              <a:rPr lang="fi-FI" sz="1600" dirty="0" err="1" smtClean="0"/>
              <a:t>unga</a:t>
            </a:r>
            <a:r>
              <a:rPr lang="fi-FI" sz="1600" dirty="0" smtClean="0"/>
              <a:t>.</a:t>
            </a:r>
          </a:p>
          <a:p>
            <a:r>
              <a:rPr lang="fi-FI" sz="1600" b="1" dirty="0" smtClean="0"/>
              <a:t>Knut 2:</a:t>
            </a:r>
            <a:r>
              <a:rPr lang="fi-FI" sz="1600" dirty="0" smtClean="0"/>
              <a:t> </a:t>
            </a:r>
            <a:r>
              <a:rPr lang="fi-FI" sz="1600" dirty="0"/>
              <a:t>Ohjaamo/</a:t>
            </a:r>
            <a:r>
              <a:rPr lang="fi-FI" sz="1600" dirty="0" err="1"/>
              <a:t>Navigatorn</a:t>
            </a:r>
            <a:r>
              <a:rPr lang="fi-FI" sz="1600" dirty="0"/>
              <a:t> Helsingfors, </a:t>
            </a:r>
            <a:r>
              <a:rPr lang="fi-FI" sz="1600" dirty="0" smtClean="0"/>
              <a:t>TE-</a:t>
            </a:r>
            <a:r>
              <a:rPr lang="fi-FI" sz="1600" dirty="0" err="1" smtClean="0"/>
              <a:t>byrån</a:t>
            </a:r>
            <a:r>
              <a:rPr lang="fi-FI" sz="1600" dirty="0" smtClean="0"/>
              <a:t>, SVEPS </a:t>
            </a:r>
            <a:r>
              <a:rPr lang="fi-FI" sz="1600" dirty="0" err="1" smtClean="0"/>
              <a:t>ungdomsverkstad</a:t>
            </a:r>
            <a:r>
              <a:rPr lang="fi-FI" sz="1600" dirty="0" smtClean="0"/>
              <a:t>.</a:t>
            </a:r>
          </a:p>
          <a:p>
            <a:r>
              <a:rPr lang="fi-FI" sz="1600" b="1" dirty="0" err="1" smtClean="0"/>
              <a:t>Extra</a:t>
            </a:r>
            <a:r>
              <a:rPr lang="fi-FI" sz="1600" b="1" dirty="0" smtClean="0"/>
              <a:t> Knut 3: </a:t>
            </a:r>
            <a:r>
              <a:rPr lang="fi-FI" sz="1600" dirty="0" err="1" smtClean="0"/>
              <a:t>Sluta</a:t>
            </a:r>
            <a:r>
              <a:rPr lang="fi-FI" sz="1600" dirty="0" smtClean="0"/>
              <a:t> panta-</a:t>
            </a:r>
            <a:r>
              <a:rPr lang="fi-FI" sz="1600" dirty="0" err="1" smtClean="0"/>
              <a:t>chatten</a:t>
            </a:r>
            <a:r>
              <a:rPr lang="fi-FI" sz="1600" dirty="0" smtClean="0"/>
              <a:t> (</a:t>
            </a:r>
            <a:r>
              <a:rPr lang="fi-FI" sz="1600" dirty="0" err="1" smtClean="0"/>
              <a:t>enligt</a:t>
            </a:r>
            <a:r>
              <a:rPr lang="fi-FI" sz="1600" dirty="0" smtClean="0"/>
              <a:t> </a:t>
            </a:r>
            <a:r>
              <a:rPr lang="fi-FI" sz="1600" dirty="0" err="1" smtClean="0"/>
              <a:t>intresse</a:t>
            </a:r>
            <a:r>
              <a:rPr lang="fi-FI" sz="1600" dirty="0" smtClean="0"/>
              <a:t>).</a:t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b="1" dirty="0" err="1" smtClean="0"/>
              <a:t>Möjligheter</a:t>
            </a:r>
            <a:r>
              <a:rPr lang="fi-FI" sz="1600" b="1" dirty="0" smtClean="0"/>
              <a:t>:</a:t>
            </a:r>
            <a:r>
              <a:rPr lang="fi-FI" sz="1600" dirty="0" smtClean="0"/>
              <a:t> </a:t>
            </a:r>
            <a:r>
              <a:rPr lang="fi-FI" sz="1600" dirty="0" err="1" smtClean="0"/>
              <a:t>samarbete</a:t>
            </a:r>
            <a:r>
              <a:rPr lang="fi-FI" sz="1600" dirty="0" smtClean="0"/>
              <a:t>, i </a:t>
            </a:r>
            <a:r>
              <a:rPr lang="fi-FI" sz="1600" dirty="0" err="1" smtClean="0"/>
              <a:t>stället</a:t>
            </a:r>
            <a:r>
              <a:rPr lang="fi-FI" sz="1600" dirty="0" smtClean="0"/>
              <a:t> för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skicka</a:t>
            </a:r>
            <a:r>
              <a:rPr lang="fi-FI" sz="1600" dirty="0" smtClean="0"/>
              <a:t> Jan </a:t>
            </a:r>
            <a:r>
              <a:rPr lang="fi-FI" sz="1600" dirty="0" err="1" smtClean="0"/>
              <a:t>runt</a:t>
            </a:r>
            <a:r>
              <a:rPr lang="fi-FI" sz="1600" dirty="0" smtClean="0"/>
              <a:t>, </a:t>
            </a:r>
            <a:r>
              <a:rPr lang="fi-FI" sz="1600" dirty="0" err="1" smtClean="0"/>
              <a:t>informationsgång</a:t>
            </a:r>
            <a:r>
              <a:rPr lang="fi-FI" sz="1600" dirty="0" smtClean="0"/>
              <a:t> </a:t>
            </a:r>
            <a:r>
              <a:rPr lang="fi-FI" sz="1600" dirty="0" err="1" smtClean="0"/>
              <a:t>lättare</a:t>
            </a:r>
            <a:r>
              <a:rPr lang="fi-FI" sz="1600" dirty="0" smtClean="0"/>
              <a:t>, </a:t>
            </a:r>
            <a:r>
              <a:rPr lang="fi-FI" sz="1600" dirty="0" err="1" smtClean="0"/>
              <a:t>gemensamma</a:t>
            </a:r>
            <a:r>
              <a:rPr lang="fi-FI" sz="1600" dirty="0" smtClean="0"/>
              <a:t> </a:t>
            </a:r>
            <a:r>
              <a:rPr lang="fi-FI" sz="1600" dirty="0" err="1" smtClean="0"/>
              <a:t>träffar</a:t>
            </a:r>
            <a:r>
              <a:rPr lang="fi-FI" sz="1600" dirty="0" smtClean="0"/>
              <a:t>, </a:t>
            </a:r>
            <a:r>
              <a:rPr lang="fi-FI" sz="1600" dirty="0" err="1" smtClean="0"/>
              <a:t>möjlighet</a:t>
            </a:r>
            <a:r>
              <a:rPr lang="fi-FI" sz="1600" dirty="0" smtClean="0"/>
              <a:t> </a:t>
            </a:r>
            <a:r>
              <a:rPr lang="fi-FI" sz="1600" dirty="0" err="1" smtClean="0"/>
              <a:t>till</a:t>
            </a:r>
            <a:r>
              <a:rPr lang="fi-FI" sz="1600" dirty="0" smtClean="0"/>
              <a:t> </a:t>
            </a:r>
            <a:r>
              <a:rPr lang="fi-FI" sz="1600" dirty="0" err="1" smtClean="0"/>
              <a:t>heltäckade</a:t>
            </a:r>
            <a:r>
              <a:rPr lang="fi-FI" sz="1600" dirty="0" smtClean="0"/>
              <a:t> </a:t>
            </a:r>
            <a:r>
              <a:rPr lang="fi-FI" sz="1600" dirty="0" err="1" smtClean="0"/>
              <a:t>stöd</a:t>
            </a:r>
            <a:r>
              <a:rPr lang="fi-FI" sz="1600" dirty="0" smtClean="0"/>
              <a:t>, </a:t>
            </a:r>
            <a:r>
              <a:rPr lang="fi-FI" sz="1600" dirty="0" err="1" smtClean="0"/>
              <a:t>professionella</a:t>
            </a:r>
            <a:r>
              <a:rPr lang="fi-FI" sz="1600" dirty="0" smtClean="0"/>
              <a:t> </a:t>
            </a:r>
            <a:r>
              <a:rPr lang="fi-FI" sz="1600" dirty="0" err="1" smtClean="0"/>
              <a:t>kan</a:t>
            </a:r>
            <a:r>
              <a:rPr lang="fi-FI" sz="1600" dirty="0" smtClean="0"/>
              <a:t> </a:t>
            </a:r>
            <a:r>
              <a:rPr lang="fi-FI" sz="1600" dirty="0" err="1" smtClean="0"/>
              <a:t>föra</a:t>
            </a:r>
            <a:r>
              <a:rPr lang="fi-FI" sz="1600" dirty="0" smtClean="0"/>
              <a:t> </a:t>
            </a:r>
            <a:r>
              <a:rPr lang="fi-FI" sz="1600" dirty="0" err="1" smtClean="0"/>
              <a:t>ungas</a:t>
            </a:r>
            <a:r>
              <a:rPr lang="fi-FI" sz="1600" dirty="0" smtClean="0"/>
              <a:t> </a:t>
            </a:r>
            <a:r>
              <a:rPr lang="fi-FI" sz="1600" dirty="0" err="1" smtClean="0"/>
              <a:t>talan</a:t>
            </a:r>
            <a:r>
              <a:rPr lang="fi-FI" sz="1600" dirty="0" smtClean="0"/>
              <a:t> (”saattaen vaihtaen”.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b="1" dirty="0" err="1" smtClean="0"/>
              <a:t>Utmaningar</a:t>
            </a:r>
            <a:r>
              <a:rPr lang="fi-FI" sz="1600" b="1" dirty="0" smtClean="0"/>
              <a:t>:</a:t>
            </a:r>
            <a:r>
              <a:rPr lang="fi-FI" sz="1600" dirty="0" smtClean="0"/>
              <a:t> </a:t>
            </a:r>
            <a:r>
              <a:rPr lang="fi-FI" sz="1600" dirty="0" err="1" smtClean="0"/>
              <a:t>många</a:t>
            </a:r>
            <a:r>
              <a:rPr lang="fi-FI" sz="1600" dirty="0" smtClean="0"/>
              <a:t> </a:t>
            </a:r>
            <a:r>
              <a:rPr lang="fi-FI" sz="1600" dirty="0" err="1" smtClean="0"/>
              <a:t>nya</a:t>
            </a:r>
            <a:r>
              <a:rPr lang="fi-FI" sz="1600" dirty="0" smtClean="0"/>
              <a:t> </a:t>
            </a:r>
            <a:r>
              <a:rPr lang="fi-FI" sz="1600" dirty="0" err="1" smtClean="0"/>
              <a:t>ansikten</a:t>
            </a:r>
            <a:r>
              <a:rPr lang="fi-FI" sz="1600" dirty="0" smtClean="0"/>
              <a:t> </a:t>
            </a:r>
            <a:r>
              <a:rPr lang="fi-FI" sz="1600" dirty="0" err="1" smtClean="0"/>
              <a:t>och</a:t>
            </a:r>
            <a:r>
              <a:rPr lang="fi-FI" sz="1600" dirty="0" smtClean="0"/>
              <a:t> </a:t>
            </a:r>
            <a:r>
              <a:rPr lang="fi-FI" sz="1600" dirty="0" err="1" smtClean="0"/>
              <a:t>många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prata</a:t>
            </a:r>
            <a:r>
              <a:rPr lang="fi-FI" sz="1600" dirty="0" smtClean="0"/>
              <a:t> </a:t>
            </a:r>
            <a:r>
              <a:rPr lang="fi-FI" sz="1600" dirty="0" err="1" smtClean="0"/>
              <a:t>med</a:t>
            </a:r>
            <a:r>
              <a:rPr lang="fi-FI" sz="1600" dirty="0" smtClean="0"/>
              <a:t> för Jan, </a:t>
            </a:r>
            <a:r>
              <a:rPr lang="fi-FI" sz="1600" dirty="0" err="1" smtClean="0"/>
              <a:t>Jans</a:t>
            </a:r>
            <a:r>
              <a:rPr lang="fi-FI" sz="1600" dirty="0" smtClean="0"/>
              <a:t> </a:t>
            </a:r>
            <a:r>
              <a:rPr lang="fi-FI" sz="1600" dirty="0" err="1" smtClean="0"/>
              <a:t>attityd</a:t>
            </a:r>
            <a:r>
              <a:rPr lang="fi-FI" sz="1600" dirty="0" smtClean="0"/>
              <a:t>, </a:t>
            </a:r>
            <a:r>
              <a:rPr lang="fi-FI" sz="1600" dirty="0" err="1" smtClean="0"/>
              <a:t>bollad</a:t>
            </a:r>
            <a:r>
              <a:rPr lang="fi-FI" sz="1600" dirty="0" smtClean="0"/>
              <a:t> </a:t>
            </a:r>
            <a:r>
              <a:rPr lang="fi-FI" sz="1600" dirty="0" err="1" smtClean="0"/>
              <a:t>mellan</a:t>
            </a:r>
            <a:r>
              <a:rPr lang="fi-FI" sz="1600" dirty="0" smtClean="0"/>
              <a:t> </a:t>
            </a:r>
            <a:r>
              <a:rPr lang="fi-FI" sz="1600" dirty="0" err="1" smtClean="0"/>
              <a:t>olika</a:t>
            </a:r>
            <a:r>
              <a:rPr lang="fi-FI" sz="1600" dirty="0" smtClean="0"/>
              <a:t> </a:t>
            </a:r>
            <a:r>
              <a:rPr lang="fi-FI" sz="1600" dirty="0" err="1" smtClean="0"/>
              <a:t>ställen</a:t>
            </a:r>
            <a:r>
              <a:rPr lang="fi-FI" sz="1600" dirty="0" smtClean="0"/>
              <a:t>, GDPR, </a:t>
            </a:r>
            <a:r>
              <a:rPr lang="fi-FI" sz="1600" dirty="0" err="1" smtClean="0"/>
              <a:t>vad</a:t>
            </a:r>
            <a:r>
              <a:rPr lang="fi-FI" sz="1600" dirty="0" smtClean="0"/>
              <a:t> </a:t>
            </a:r>
            <a:r>
              <a:rPr lang="fi-FI" sz="1600" dirty="0" err="1" smtClean="0"/>
              <a:t>göra</a:t>
            </a:r>
            <a:r>
              <a:rPr lang="fi-FI" sz="1600" dirty="0" smtClean="0"/>
              <a:t> </a:t>
            </a:r>
            <a:r>
              <a:rPr lang="fi-FI" sz="1600" dirty="0" err="1" smtClean="0"/>
              <a:t>om</a:t>
            </a:r>
            <a:r>
              <a:rPr lang="fi-FI" sz="1600" dirty="0" smtClean="0"/>
              <a:t> Jan </a:t>
            </a:r>
            <a:r>
              <a:rPr lang="fi-FI" sz="1600" dirty="0" err="1" smtClean="0"/>
              <a:t>slutar</a:t>
            </a:r>
            <a:r>
              <a:rPr lang="fi-FI" sz="1600" dirty="0" smtClean="0"/>
              <a:t> vilja ha </a:t>
            </a:r>
            <a:r>
              <a:rPr lang="fi-FI" sz="1600" dirty="0" err="1" smtClean="0"/>
              <a:t>hjälp</a:t>
            </a:r>
            <a:r>
              <a:rPr lang="fi-FI" sz="1600" dirty="0" smtClean="0"/>
              <a:t> (</a:t>
            </a:r>
            <a:r>
              <a:rPr lang="fi-FI" sz="1600" dirty="0" err="1" smtClean="0"/>
              <a:t>hinder</a:t>
            </a:r>
            <a:r>
              <a:rPr lang="fi-FI" sz="1600" dirty="0" smtClean="0"/>
              <a:t> </a:t>
            </a:r>
            <a:r>
              <a:rPr lang="fi-FI" sz="1600" dirty="0" err="1" smtClean="0"/>
              <a:t>pga</a:t>
            </a:r>
            <a:r>
              <a:rPr lang="fi-FI" sz="1600" dirty="0" smtClean="0"/>
              <a:t> </a:t>
            </a:r>
            <a:r>
              <a:rPr lang="fi-FI" sz="1600" dirty="0" err="1" smtClean="0"/>
              <a:t>ålder</a:t>
            </a:r>
            <a:r>
              <a:rPr lang="fi-FI" sz="1600" dirty="0" smtClean="0"/>
              <a:t>?)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741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err="1" smtClean="0"/>
              <a:t>Workshopresultat</a:t>
            </a:r>
            <a:r>
              <a:rPr lang="fi-FI" sz="2800" dirty="0" smtClean="0"/>
              <a:t>, </a:t>
            </a:r>
            <a:r>
              <a:rPr lang="fi-FI" sz="2800" dirty="0" err="1" smtClean="0"/>
              <a:t>vinjett</a:t>
            </a:r>
            <a:r>
              <a:rPr lang="fi-FI" sz="2800" dirty="0" smtClean="0"/>
              <a:t> &amp; </a:t>
            </a:r>
            <a:r>
              <a:rPr lang="fi-FI" sz="2800" dirty="0" err="1" smtClean="0"/>
              <a:t>knutarbete</a:t>
            </a:r>
            <a:r>
              <a:rPr lang="fi-FI" sz="2800" dirty="0" smtClean="0"/>
              <a:t> 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err="1" smtClean="0"/>
              <a:t>Grupp</a:t>
            </a:r>
            <a:r>
              <a:rPr lang="fi-FI" sz="1800" b="1" dirty="0" smtClean="0"/>
              <a:t> 3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smtClean="0"/>
              <a:t>Knut:</a:t>
            </a:r>
            <a:r>
              <a:rPr lang="fi-FI" sz="1800" dirty="0" smtClean="0"/>
              <a:t> </a:t>
            </a:r>
            <a:r>
              <a:rPr lang="fi-FI" sz="1800" dirty="0" err="1" smtClean="0"/>
              <a:t>hälsovård</a:t>
            </a:r>
            <a:r>
              <a:rPr lang="fi-FI" sz="1800" dirty="0" smtClean="0"/>
              <a:t>, </a:t>
            </a:r>
            <a:r>
              <a:rPr lang="fi-FI" sz="1800" dirty="0" err="1" smtClean="0"/>
              <a:t>socialen</a:t>
            </a:r>
            <a:r>
              <a:rPr lang="fi-FI" sz="1800" dirty="0" smtClean="0"/>
              <a:t>, FPA </a:t>
            </a:r>
            <a:r>
              <a:rPr lang="fi-FI" sz="1800" dirty="0" err="1" smtClean="0"/>
              <a:t>till</a:t>
            </a:r>
            <a:r>
              <a:rPr lang="fi-FI" sz="1800" dirty="0" smtClean="0"/>
              <a:t> en </a:t>
            </a:r>
            <a:r>
              <a:rPr lang="fi-FI" sz="1800" dirty="0" err="1" smtClean="0"/>
              <a:t>början</a:t>
            </a:r>
            <a:r>
              <a:rPr lang="fi-FI" sz="1800" dirty="0" smtClean="0"/>
              <a:t>. I </a:t>
            </a:r>
            <a:r>
              <a:rPr lang="fi-FI" sz="1800" dirty="0" err="1" smtClean="0"/>
              <a:t>senare</a:t>
            </a:r>
            <a:r>
              <a:rPr lang="fi-FI" sz="1800" dirty="0" smtClean="0"/>
              <a:t> </a:t>
            </a:r>
            <a:r>
              <a:rPr lang="fi-FI" sz="1800" dirty="0" err="1" smtClean="0"/>
              <a:t>skede</a:t>
            </a:r>
            <a:r>
              <a:rPr lang="fi-FI" sz="1800" dirty="0" smtClean="0"/>
              <a:t> </a:t>
            </a:r>
            <a:r>
              <a:rPr lang="fi-FI" sz="1800" dirty="0" err="1" smtClean="0"/>
              <a:t>studier</a:t>
            </a:r>
            <a:r>
              <a:rPr lang="fi-FI" sz="1800" dirty="0" smtClean="0"/>
              <a:t>, </a:t>
            </a:r>
            <a:r>
              <a:rPr lang="fi-FI" sz="1800" dirty="0" err="1" smtClean="0"/>
              <a:t>arbete</a:t>
            </a:r>
            <a:r>
              <a:rPr lang="fi-FI" sz="1800" dirty="0" smtClean="0"/>
              <a:t>, </a:t>
            </a:r>
            <a:r>
              <a:rPr lang="fi-FI" sz="1800" dirty="0" err="1" smtClean="0"/>
              <a:t>sysselsättning</a:t>
            </a:r>
            <a:r>
              <a:rPr lang="fi-FI" sz="1800" dirty="0" smtClean="0"/>
              <a:t>. </a:t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b="1" dirty="0" err="1" smtClean="0"/>
              <a:t>Möjligheter</a:t>
            </a:r>
            <a:r>
              <a:rPr lang="fi-FI" sz="1800" b="1" dirty="0" smtClean="0"/>
              <a:t>:</a:t>
            </a:r>
            <a:r>
              <a:rPr lang="fi-FI" sz="1800" dirty="0" smtClean="0"/>
              <a:t> </a:t>
            </a:r>
            <a:r>
              <a:rPr lang="fi-FI" sz="1800" dirty="0" err="1" smtClean="0"/>
              <a:t>många</a:t>
            </a:r>
            <a:r>
              <a:rPr lang="fi-FI" sz="1800" dirty="0" smtClean="0"/>
              <a:t> </a:t>
            </a:r>
            <a:r>
              <a:rPr lang="fi-FI" sz="1800" dirty="0" err="1" smtClean="0"/>
              <a:t>äreden</a:t>
            </a:r>
            <a:r>
              <a:rPr lang="fi-FI" sz="1800" dirty="0" smtClean="0"/>
              <a:t> </a:t>
            </a:r>
            <a:r>
              <a:rPr lang="fi-FI" sz="1800" dirty="0" err="1" smtClean="0"/>
              <a:t>framskrider</a:t>
            </a:r>
            <a:r>
              <a:rPr lang="fi-FI" sz="1800" dirty="0" smtClean="0"/>
              <a:t> </a:t>
            </a:r>
            <a:r>
              <a:rPr lang="fi-FI" sz="1800" dirty="0" err="1" smtClean="0"/>
              <a:t>samtidigt</a:t>
            </a:r>
            <a:r>
              <a:rPr lang="fi-FI" sz="1800" dirty="0" smtClean="0"/>
              <a:t>, ett </a:t>
            </a:r>
            <a:r>
              <a:rPr lang="fi-FI" sz="1800" dirty="0" err="1" smtClean="0"/>
              <a:t>brett</a:t>
            </a:r>
            <a:r>
              <a:rPr lang="fi-FI" sz="1800" dirty="0" smtClean="0"/>
              <a:t> </a:t>
            </a:r>
            <a:r>
              <a:rPr lang="fi-FI" sz="1800" dirty="0" err="1" smtClean="0"/>
              <a:t>servicenätverk</a:t>
            </a:r>
            <a:r>
              <a:rPr lang="fi-FI" sz="1800" dirty="0" smtClean="0"/>
              <a:t> för </a:t>
            </a:r>
            <a:r>
              <a:rPr lang="fi-FI" sz="1800" dirty="0" err="1" smtClean="0"/>
              <a:t>den</a:t>
            </a:r>
            <a:r>
              <a:rPr lang="fi-FI" sz="1800" dirty="0" smtClean="0"/>
              <a:t> </a:t>
            </a:r>
            <a:r>
              <a:rPr lang="fi-FI" sz="1800" dirty="0" err="1" smtClean="0"/>
              <a:t>unga</a:t>
            </a:r>
            <a:r>
              <a:rPr lang="fi-FI" sz="1800" dirty="0" smtClean="0"/>
              <a:t>. </a:t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b="1" dirty="0" err="1" smtClean="0"/>
              <a:t>Utmaningar</a:t>
            </a:r>
            <a:r>
              <a:rPr lang="fi-FI" sz="1800" b="1" dirty="0" smtClean="0"/>
              <a:t>:</a:t>
            </a:r>
            <a:r>
              <a:rPr lang="fi-FI" sz="1800" dirty="0" smtClean="0"/>
              <a:t> </a:t>
            </a:r>
            <a:r>
              <a:rPr lang="fi-FI" sz="1800" dirty="0" err="1" smtClean="0"/>
              <a:t>huvudansvarig</a:t>
            </a:r>
            <a:r>
              <a:rPr lang="fi-FI" sz="1800" dirty="0" smtClean="0"/>
              <a:t> (?), </a:t>
            </a:r>
            <a:r>
              <a:rPr lang="fi-FI" sz="1800" dirty="0" err="1" smtClean="0"/>
              <a:t>svårigheter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hitta</a:t>
            </a:r>
            <a:r>
              <a:rPr lang="fi-FI" sz="1800" dirty="0" smtClean="0"/>
              <a:t> </a:t>
            </a:r>
            <a:r>
              <a:rPr lang="fi-FI" sz="1800" dirty="0" err="1" smtClean="0"/>
              <a:t>tider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passar</a:t>
            </a:r>
            <a:r>
              <a:rPr lang="fi-FI" sz="1800" dirty="0" smtClean="0"/>
              <a:t> alla. </a:t>
            </a: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i-FI" sz="1800" b="1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17.10.2018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8097016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ainsanat xmlns="8b3b672f-657e-441f-b6a9-44df23b3999a">Uusi Helsinki-ilme PowerPoint-pohja</Avainsanat>
    <_Format xmlns="http://schemas.microsoft.com/sharepoint/v3/fields">PowerPoint</_Forma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094D0B79839644B9CB8A9F582781E1" ma:contentTypeVersion="3" ma:contentTypeDescription="Luo uusi asiakirja." ma:contentTypeScope="" ma:versionID="3c940bdcc8cdf1ac5ccca36d8a9d296f">
  <xsd:schema xmlns:xsd="http://www.w3.org/2001/XMLSchema" xmlns:xs="http://www.w3.org/2001/XMLSchema" xmlns:p="http://schemas.microsoft.com/office/2006/metadata/properties" xmlns:ns1="http://schemas.microsoft.com/sharepoint/v3" xmlns:ns2="8b3b672f-657e-441f-b6a9-44df23b3999a" xmlns:ns3="http://schemas.microsoft.com/sharepoint/v3/fields" targetNamespace="http://schemas.microsoft.com/office/2006/metadata/properties" ma:root="true" ma:fieldsID="7029fe07ed2dde08b69e8cac02f2d211" ns1:_="" ns2:_="" ns3:_="">
    <xsd:import namespace="http://schemas.microsoft.com/sharepoint/v3"/>
    <xsd:import namespace="8b3b672f-657e-441f-b6a9-44df23b3999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vainsanat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b672f-657e-441f-b6a9-44df23b3999a" elementFormDefault="qualified">
    <xsd:import namespace="http://schemas.microsoft.com/office/2006/documentManagement/types"/>
    <xsd:import namespace="http://schemas.microsoft.com/office/infopath/2007/PartnerControls"/>
    <xsd:element name="Avainsanat" ma:index="10" ma:displayName="Avainsanat" ma:internalName="Avainsan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1" nillable="true" ma:displayName="Muoto" ma:description="Mediatyyppi, tiedostomuoto tai ulottuvuudet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F7F2C-1433-48B5-97B9-3F8C81963E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DFE50D-650A-47E9-AC6F-90ABF7898DD8}">
  <ds:schemaRefs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sharepoint/v3/fields"/>
    <ds:schemaRef ds:uri="8b3b672f-657e-441f-b6a9-44df23b3999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05A184A-F3DB-4F1E-9109-EFFA112F6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b672f-657e-441f-b6a9-44df23b3999a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1522</TotalTime>
  <Words>377</Words>
  <Application>Microsoft Office PowerPoint</Application>
  <PresentationFormat>Laajakuva</PresentationFormat>
  <Paragraphs>58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  Workshoparbete kring vinjett &amp; servicekarta</vt:lpstr>
      <vt:lpstr>Workshop</vt:lpstr>
      <vt:lpstr>PowerPoint-esitys</vt:lpstr>
      <vt:lpstr>Workshopresultat, feedback på servicekarta som verktyg för professionella</vt:lpstr>
      <vt:lpstr>Workshopresultat, feedback på servicekarta som verktyg för professionella</vt:lpstr>
      <vt:lpstr>Workshopresultat, vinjett &amp; knutarbete </vt:lpstr>
      <vt:lpstr>Workshopresultat, vinjett &amp; knutarbete 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Harju Mirva</dc:creator>
  <cp:lastModifiedBy>Westerback Frida Wilhelmina</cp:lastModifiedBy>
  <cp:revision>131</cp:revision>
  <cp:lastPrinted>2018-10-16T12:18:40Z</cp:lastPrinted>
  <dcterms:created xsi:type="dcterms:W3CDTF">2017-05-03T10:47:49Z</dcterms:created>
  <dcterms:modified xsi:type="dcterms:W3CDTF">2018-10-23T08:09:58Z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