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35"/>
  </p:notesMasterIdLst>
  <p:handoutMasterIdLst>
    <p:handoutMasterId r:id="rId36"/>
  </p:handoutMasterIdLst>
  <p:sldIdLst>
    <p:sldId id="274" r:id="rId8"/>
    <p:sldId id="307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17" r:id="rId31"/>
    <p:sldId id="319" r:id="rId32"/>
    <p:sldId id="313" r:id="rId33"/>
    <p:sldId id="320" r:id="rId34"/>
  </p:sldIdLst>
  <p:sldSz cx="12192000" cy="6858000"/>
  <p:notesSz cx="6669088" cy="9926638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9EB"/>
    <a:srgbClr val="009246"/>
    <a:srgbClr val="0001BE"/>
    <a:srgbClr val="00D7A7"/>
    <a:srgbClr val="FD4F00"/>
    <a:srgbClr val="DB2719"/>
    <a:srgbClr val="F5A3C7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5" autoAdjust="0"/>
    <p:restoredTop sz="92077" autoAdjust="0"/>
  </p:normalViewPr>
  <p:slideViewPr>
    <p:cSldViewPr snapToGrid="0">
      <p:cViewPr varScale="1">
        <p:scale>
          <a:sx n="88" d="100"/>
          <a:sy n="88" d="100"/>
        </p:scale>
        <p:origin x="12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501B8-F4B8-4C47-A315-5C48B6823296}" type="doc">
      <dgm:prSet loTypeId="urn:microsoft.com/office/officeart/2008/layout/CircleAccentTimeline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i-FI"/>
        </a:p>
      </dgm:t>
    </dgm:pt>
    <dgm:pt modelId="{8E8AB298-0420-4274-ACDC-71CAE1B22895}">
      <dgm:prSet phldrT="[Teksti]"/>
      <dgm:spPr/>
      <dgm:t>
        <a:bodyPr/>
        <a:lstStyle/>
        <a:p>
          <a:r>
            <a:rPr lang="fi-FI" dirty="0" smtClean="0"/>
            <a:t>Service </a:t>
          </a:r>
          <a:r>
            <a:rPr lang="fi-FI" dirty="0" err="1" smtClean="0"/>
            <a:t>som</a:t>
          </a:r>
          <a:r>
            <a:rPr lang="fi-FI" dirty="0" smtClean="0"/>
            <a:t> ’</a:t>
          </a:r>
          <a:r>
            <a:rPr lang="fi-FI" dirty="0" err="1" smtClean="0"/>
            <a:t>tar</a:t>
          </a:r>
          <a:r>
            <a:rPr lang="fi-FI" dirty="0" smtClean="0"/>
            <a:t> koppi’			</a:t>
          </a:r>
          <a:endParaRPr lang="fi-FI" dirty="0"/>
        </a:p>
      </dgm:t>
    </dgm:pt>
    <dgm:pt modelId="{D2710C74-A410-4C0D-8FA0-5A2FAD93E740}" type="parTrans" cxnId="{0E4FB82A-DC62-48A1-825B-DB6E77413C1B}">
      <dgm:prSet/>
      <dgm:spPr/>
      <dgm:t>
        <a:bodyPr/>
        <a:lstStyle/>
        <a:p>
          <a:endParaRPr lang="fi-FI"/>
        </a:p>
      </dgm:t>
    </dgm:pt>
    <dgm:pt modelId="{1FAC850A-228F-4DB6-9F5F-1259406F2B49}" type="sibTrans" cxnId="{0E4FB82A-DC62-48A1-825B-DB6E77413C1B}">
      <dgm:prSet/>
      <dgm:spPr/>
      <dgm:t>
        <a:bodyPr/>
        <a:lstStyle/>
        <a:p>
          <a:endParaRPr lang="fi-FI"/>
        </a:p>
      </dgm:t>
    </dgm:pt>
    <dgm:pt modelId="{5A85C0E6-722E-40E5-A188-1E89D3AECDF6}">
      <dgm:prSet phldrT="[Teksti]"/>
      <dgm:spPr/>
      <dgm:t>
        <a:bodyPr/>
        <a:lstStyle/>
        <a:p>
          <a:r>
            <a:rPr lang="fi-FI" dirty="0" err="1" smtClean="0"/>
            <a:t>Bostad</a:t>
          </a:r>
          <a:r>
            <a:rPr lang="fi-FI" dirty="0" smtClean="0"/>
            <a:t>	</a:t>
          </a:r>
          <a:endParaRPr lang="fi-FI" dirty="0"/>
        </a:p>
      </dgm:t>
    </dgm:pt>
    <dgm:pt modelId="{D43DA45A-0525-4754-AA1D-052CCF5C41A6}" type="parTrans" cxnId="{7AD4B70A-0803-4387-A6D8-B321619F2414}">
      <dgm:prSet/>
      <dgm:spPr/>
      <dgm:t>
        <a:bodyPr/>
        <a:lstStyle/>
        <a:p>
          <a:endParaRPr lang="fi-FI"/>
        </a:p>
      </dgm:t>
    </dgm:pt>
    <dgm:pt modelId="{DDC47229-76C8-45EC-9174-E75420676A69}" type="sibTrans" cxnId="{7AD4B70A-0803-4387-A6D8-B321619F2414}">
      <dgm:prSet/>
      <dgm:spPr/>
      <dgm:t>
        <a:bodyPr/>
        <a:lstStyle/>
        <a:p>
          <a:endParaRPr lang="fi-FI"/>
        </a:p>
      </dgm:t>
    </dgm:pt>
    <dgm:pt modelId="{6C652180-3868-4D99-8D17-381629101FFB}">
      <dgm:prSet phldrT="[Teksti]"/>
      <dgm:spPr/>
      <dgm:t>
        <a:bodyPr/>
        <a:lstStyle/>
        <a:p>
          <a:r>
            <a:rPr lang="fi-FI" dirty="0" err="1" smtClean="0"/>
            <a:t>Vårdkontakt</a:t>
          </a:r>
          <a:endParaRPr lang="fi-FI" dirty="0"/>
        </a:p>
      </dgm:t>
    </dgm:pt>
    <dgm:pt modelId="{BAE06BA7-01CE-4792-A0D0-9D2A6A48C562}" type="parTrans" cxnId="{9288DA3D-44F3-4CA9-93F0-0AA624378767}">
      <dgm:prSet/>
      <dgm:spPr/>
      <dgm:t>
        <a:bodyPr/>
        <a:lstStyle/>
        <a:p>
          <a:endParaRPr lang="fi-FI"/>
        </a:p>
      </dgm:t>
    </dgm:pt>
    <dgm:pt modelId="{2A906BEF-C8C5-4743-AEE1-43831005CA52}" type="sibTrans" cxnId="{9288DA3D-44F3-4CA9-93F0-0AA624378767}">
      <dgm:prSet/>
      <dgm:spPr/>
      <dgm:t>
        <a:bodyPr/>
        <a:lstStyle/>
        <a:p>
          <a:endParaRPr lang="fi-FI"/>
        </a:p>
      </dgm:t>
    </dgm:pt>
    <dgm:pt modelId="{039A34B6-AB43-4A29-90B1-99EE8A69875D}">
      <dgm:prSet phldrT="[Teksti]"/>
      <dgm:spPr/>
      <dgm:t>
        <a:bodyPr/>
        <a:lstStyle/>
        <a:p>
          <a:r>
            <a:rPr lang="fi-FI" dirty="0" smtClean="0"/>
            <a:t>Ekonomin i </a:t>
          </a:r>
          <a:r>
            <a:rPr lang="fi-FI" dirty="0" err="1" smtClean="0"/>
            <a:t>skick</a:t>
          </a:r>
          <a:endParaRPr lang="fi-FI" dirty="0"/>
        </a:p>
      </dgm:t>
    </dgm:pt>
    <dgm:pt modelId="{BBD646A2-688C-49D3-8E96-C1077C47DC3D}" type="parTrans" cxnId="{1111F62B-36A0-4EE0-8B48-E2E7AD2B5C10}">
      <dgm:prSet/>
      <dgm:spPr/>
      <dgm:t>
        <a:bodyPr/>
        <a:lstStyle/>
        <a:p>
          <a:endParaRPr lang="fi-FI"/>
        </a:p>
      </dgm:t>
    </dgm:pt>
    <dgm:pt modelId="{569685CE-B91C-4939-81F8-5498D9FC752F}" type="sibTrans" cxnId="{1111F62B-36A0-4EE0-8B48-E2E7AD2B5C10}">
      <dgm:prSet/>
      <dgm:spPr/>
      <dgm:t>
        <a:bodyPr/>
        <a:lstStyle/>
        <a:p>
          <a:endParaRPr lang="fi-FI"/>
        </a:p>
      </dgm:t>
    </dgm:pt>
    <dgm:pt modelId="{CA1640D2-E878-4A0A-AE8D-45520ADB006C}">
      <dgm:prSet phldrT="[Teksti]"/>
      <dgm:spPr/>
      <dgm:t>
        <a:bodyPr/>
        <a:lstStyle/>
        <a:p>
          <a:r>
            <a:rPr lang="fi-FI" dirty="0" err="1" smtClean="0"/>
            <a:t>Sysselsättning</a:t>
          </a:r>
          <a:endParaRPr lang="fi-FI" dirty="0"/>
        </a:p>
      </dgm:t>
    </dgm:pt>
    <dgm:pt modelId="{464D81B3-B7AF-411F-AC45-F42A7975B445}" type="parTrans" cxnId="{CCEE4FE1-36AA-41DB-8E38-57E2B08FB439}">
      <dgm:prSet/>
      <dgm:spPr/>
      <dgm:t>
        <a:bodyPr/>
        <a:lstStyle/>
        <a:p>
          <a:endParaRPr lang="fi-FI"/>
        </a:p>
      </dgm:t>
    </dgm:pt>
    <dgm:pt modelId="{2F038D33-8122-4161-8977-5459FE5D19C0}" type="sibTrans" cxnId="{CCEE4FE1-36AA-41DB-8E38-57E2B08FB439}">
      <dgm:prSet/>
      <dgm:spPr/>
      <dgm:t>
        <a:bodyPr/>
        <a:lstStyle/>
        <a:p>
          <a:endParaRPr lang="fi-FI"/>
        </a:p>
      </dgm:t>
    </dgm:pt>
    <dgm:pt modelId="{63D80385-705D-40F9-B04D-2199EF8D1AC3}">
      <dgm:prSet phldrT="[Teksti]"/>
      <dgm:spPr/>
      <dgm:t>
        <a:bodyPr/>
        <a:lstStyle/>
        <a:p>
          <a:r>
            <a:rPr lang="fi-FI" dirty="0" err="1" smtClean="0"/>
            <a:t>Stödnätverk</a:t>
          </a:r>
          <a:endParaRPr lang="fi-FI" dirty="0"/>
        </a:p>
      </dgm:t>
    </dgm:pt>
    <dgm:pt modelId="{A7159DE5-F188-4A0B-B3C2-CB6F0022E4F6}" type="parTrans" cxnId="{83D299EF-3696-4D6F-A712-619E386DCDAD}">
      <dgm:prSet/>
      <dgm:spPr/>
      <dgm:t>
        <a:bodyPr/>
        <a:lstStyle/>
        <a:p>
          <a:endParaRPr lang="fi-FI"/>
        </a:p>
      </dgm:t>
    </dgm:pt>
    <dgm:pt modelId="{70C24750-56AE-4D51-A0A8-1C0277A2239F}" type="sibTrans" cxnId="{83D299EF-3696-4D6F-A712-619E386DCDAD}">
      <dgm:prSet/>
      <dgm:spPr/>
      <dgm:t>
        <a:bodyPr/>
        <a:lstStyle/>
        <a:p>
          <a:endParaRPr lang="fi-FI"/>
        </a:p>
      </dgm:t>
    </dgm:pt>
    <dgm:pt modelId="{ACD36439-E751-4221-AD10-79CD8FBCB0F4}">
      <dgm:prSet/>
      <dgm:spPr/>
      <dgm:t>
        <a:bodyPr/>
        <a:lstStyle/>
        <a:p>
          <a:r>
            <a:rPr lang="fi-FI" dirty="0" err="1" smtClean="0"/>
            <a:t>Uppföljning</a:t>
          </a:r>
          <a:r>
            <a:rPr lang="fi-FI" dirty="0" smtClean="0"/>
            <a:t> </a:t>
          </a:r>
          <a:endParaRPr lang="fi-FI" dirty="0"/>
        </a:p>
      </dgm:t>
    </dgm:pt>
    <dgm:pt modelId="{E548D4E6-2307-401E-86A9-C11DCFD8A4E9}" type="parTrans" cxnId="{4BE6BA37-BCA3-46FD-BE42-1F200EC7B993}">
      <dgm:prSet/>
      <dgm:spPr/>
      <dgm:t>
        <a:bodyPr/>
        <a:lstStyle/>
        <a:p>
          <a:endParaRPr lang="fi-FI"/>
        </a:p>
      </dgm:t>
    </dgm:pt>
    <dgm:pt modelId="{556F73BC-109D-4FA8-A66D-6E7919D84331}" type="sibTrans" cxnId="{4BE6BA37-BCA3-46FD-BE42-1F200EC7B993}">
      <dgm:prSet/>
      <dgm:spPr/>
      <dgm:t>
        <a:bodyPr/>
        <a:lstStyle/>
        <a:p>
          <a:endParaRPr lang="fi-FI"/>
        </a:p>
      </dgm:t>
    </dgm:pt>
    <dgm:pt modelId="{45D55582-CA2D-4CB0-B7BA-E30DAE18A493}" type="pres">
      <dgm:prSet presAssocID="{3CB501B8-F4B8-4C47-A315-5C48B6823296}" presName="Name0" presStyleCnt="0">
        <dgm:presLayoutVars>
          <dgm:dir/>
        </dgm:presLayoutVars>
      </dgm:prSet>
      <dgm:spPr/>
      <dgm:t>
        <a:bodyPr/>
        <a:lstStyle/>
        <a:p>
          <a:endParaRPr lang="fi-FI"/>
        </a:p>
      </dgm:t>
    </dgm:pt>
    <dgm:pt modelId="{55377E97-1432-48AF-94F1-84D7C5D9B656}" type="pres">
      <dgm:prSet presAssocID="{8E8AB298-0420-4274-ACDC-71CAE1B22895}" presName="parComposite" presStyleCnt="0"/>
      <dgm:spPr/>
    </dgm:pt>
    <dgm:pt modelId="{0F37693F-2C32-4E47-97F2-190376864CD6}" type="pres">
      <dgm:prSet presAssocID="{8E8AB298-0420-4274-ACDC-71CAE1B22895}" presName="parBigCircle" presStyleLbl="node0" presStyleIdx="0" presStyleCnt="2"/>
      <dgm:spPr/>
    </dgm:pt>
    <dgm:pt modelId="{484256D1-0762-4449-BB25-65561B6522D0}" type="pres">
      <dgm:prSet presAssocID="{8E8AB298-0420-4274-ACDC-71CAE1B22895}" presName="parTx" presStyleLbl="revTx" presStyleIdx="0" presStyleCnt="12"/>
      <dgm:spPr/>
      <dgm:t>
        <a:bodyPr/>
        <a:lstStyle/>
        <a:p>
          <a:endParaRPr lang="fi-FI"/>
        </a:p>
      </dgm:t>
    </dgm:pt>
    <dgm:pt modelId="{A905DE1B-8856-49ED-9ABE-2820174B4E28}" type="pres">
      <dgm:prSet presAssocID="{8E8AB298-0420-4274-ACDC-71CAE1B22895}" presName="bSpace" presStyleCnt="0"/>
      <dgm:spPr/>
    </dgm:pt>
    <dgm:pt modelId="{3016926D-0F0F-402E-8C95-FFD09F7D68C4}" type="pres">
      <dgm:prSet presAssocID="{8E8AB298-0420-4274-ACDC-71CAE1B22895}" presName="parBackupNorm" presStyleCnt="0"/>
      <dgm:spPr/>
    </dgm:pt>
    <dgm:pt modelId="{24432AEC-EBA1-4F41-B83C-2F84A50D3737}" type="pres">
      <dgm:prSet presAssocID="{1FAC850A-228F-4DB6-9F5F-1259406F2B49}" presName="parSpace" presStyleCnt="0"/>
      <dgm:spPr/>
    </dgm:pt>
    <dgm:pt modelId="{0AA7D860-952A-488A-8546-77BF179CF8C0}" type="pres">
      <dgm:prSet presAssocID="{5A85C0E6-722E-40E5-A188-1E89D3AECDF6}" presName="desBackupLeftNorm" presStyleCnt="0"/>
      <dgm:spPr/>
    </dgm:pt>
    <dgm:pt modelId="{D4F04DC9-6A8F-46C1-B688-0B85EE1E0982}" type="pres">
      <dgm:prSet presAssocID="{5A85C0E6-722E-40E5-A188-1E89D3AECDF6}" presName="desComposite" presStyleCnt="0"/>
      <dgm:spPr/>
    </dgm:pt>
    <dgm:pt modelId="{4011AB24-4CCB-4DEB-BE2D-74DEE7214334}" type="pres">
      <dgm:prSet presAssocID="{5A85C0E6-722E-40E5-A188-1E89D3AECDF6}" presName="desCircle" presStyleLbl="node1" presStyleIdx="0" presStyleCnt="5"/>
      <dgm:spPr/>
    </dgm:pt>
    <dgm:pt modelId="{FD80D840-B92A-45B2-ABF9-2B00CBD0D90B}" type="pres">
      <dgm:prSet presAssocID="{5A85C0E6-722E-40E5-A188-1E89D3AECDF6}" presName="chTx" presStyleLbl="revTx" presStyleIdx="1" presStyleCnt="12"/>
      <dgm:spPr/>
      <dgm:t>
        <a:bodyPr/>
        <a:lstStyle/>
        <a:p>
          <a:endParaRPr lang="fi-FI"/>
        </a:p>
      </dgm:t>
    </dgm:pt>
    <dgm:pt modelId="{97AC792D-2BD9-4B75-B64B-483108C9D63C}" type="pres">
      <dgm:prSet presAssocID="{5A85C0E6-722E-40E5-A188-1E89D3AECDF6}" presName="desTx" presStyleLbl="revTx" presStyleIdx="2" presStyleCnt="12">
        <dgm:presLayoutVars>
          <dgm:bulletEnabled val="1"/>
        </dgm:presLayoutVars>
      </dgm:prSet>
      <dgm:spPr/>
    </dgm:pt>
    <dgm:pt modelId="{B3307615-3AAB-47CE-BD0C-C1592E64A291}" type="pres">
      <dgm:prSet presAssocID="{5A85C0E6-722E-40E5-A188-1E89D3AECDF6}" presName="desBackupRightNorm" presStyleCnt="0"/>
      <dgm:spPr/>
    </dgm:pt>
    <dgm:pt modelId="{9B850C95-D029-4EDA-94A3-DDB26965710A}" type="pres">
      <dgm:prSet presAssocID="{DDC47229-76C8-45EC-9174-E75420676A69}" presName="desSpace" presStyleCnt="0"/>
      <dgm:spPr/>
    </dgm:pt>
    <dgm:pt modelId="{0A976A2B-D8FB-4C32-A999-50813E3BBD71}" type="pres">
      <dgm:prSet presAssocID="{6C652180-3868-4D99-8D17-381629101FFB}" presName="desBackupLeftNorm" presStyleCnt="0"/>
      <dgm:spPr/>
    </dgm:pt>
    <dgm:pt modelId="{C94FA20F-11CF-4133-BACE-2FA41A5D3E77}" type="pres">
      <dgm:prSet presAssocID="{6C652180-3868-4D99-8D17-381629101FFB}" presName="desComposite" presStyleCnt="0"/>
      <dgm:spPr/>
    </dgm:pt>
    <dgm:pt modelId="{9306F412-771B-4F25-A018-CE13675F0F21}" type="pres">
      <dgm:prSet presAssocID="{6C652180-3868-4D99-8D17-381629101FFB}" presName="desCircle" presStyleLbl="node1" presStyleIdx="1" presStyleCnt="5"/>
      <dgm:spPr/>
    </dgm:pt>
    <dgm:pt modelId="{E935F051-21F2-44FD-B9DC-265158B39EB0}" type="pres">
      <dgm:prSet presAssocID="{6C652180-3868-4D99-8D17-381629101FFB}" presName="chTx" presStyleLbl="revTx" presStyleIdx="3" presStyleCnt="12"/>
      <dgm:spPr/>
      <dgm:t>
        <a:bodyPr/>
        <a:lstStyle/>
        <a:p>
          <a:endParaRPr lang="fi-FI"/>
        </a:p>
      </dgm:t>
    </dgm:pt>
    <dgm:pt modelId="{53A92988-7A6C-4627-8235-DD9D828DF413}" type="pres">
      <dgm:prSet presAssocID="{6C652180-3868-4D99-8D17-381629101FFB}" presName="desTx" presStyleLbl="revTx" presStyleIdx="4" presStyleCnt="12">
        <dgm:presLayoutVars>
          <dgm:bulletEnabled val="1"/>
        </dgm:presLayoutVars>
      </dgm:prSet>
      <dgm:spPr/>
    </dgm:pt>
    <dgm:pt modelId="{22CB0687-ED74-46C8-A08A-34947FF03BBD}" type="pres">
      <dgm:prSet presAssocID="{6C652180-3868-4D99-8D17-381629101FFB}" presName="desBackupRightNorm" presStyleCnt="0"/>
      <dgm:spPr/>
    </dgm:pt>
    <dgm:pt modelId="{C728B777-EC96-44A0-85FD-964534CB5712}" type="pres">
      <dgm:prSet presAssocID="{2A906BEF-C8C5-4743-AEE1-43831005CA52}" presName="desSpace" presStyleCnt="0"/>
      <dgm:spPr/>
    </dgm:pt>
    <dgm:pt modelId="{05C519C2-71C7-4FCD-B363-18E047D8882B}" type="pres">
      <dgm:prSet presAssocID="{039A34B6-AB43-4A29-90B1-99EE8A69875D}" presName="parComposite" presStyleCnt="0"/>
      <dgm:spPr/>
    </dgm:pt>
    <dgm:pt modelId="{3587F4C2-AD34-4FB9-97D4-214C7A46D597}" type="pres">
      <dgm:prSet presAssocID="{039A34B6-AB43-4A29-90B1-99EE8A69875D}" presName="parBigCircle" presStyleLbl="node0" presStyleIdx="1" presStyleCnt="2"/>
      <dgm:spPr/>
    </dgm:pt>
    <dgm:pt modelId="{E94ACAC5-53FF-4071-9E48-DC8AD70FB770}" type="pres">
      <dgm:prSet presAssocID="{039A34B6-AB43-4A29-90B1-99EE8A69875D}" presName="parTx" presStyleLbl="revTx" presStyleIdx="5" presStyleCnt="12"/>
      <dgm:spPr/>
      <dgm:t>
        <a:bodyPr/>
        <a:lstStyle/>
        <a:p>
          <a:endParaRPr lang="fi-FI"/>
        </a:p>
      </dgm:t>
    </dgm:pt>
    <dgm:pt modelId="{DF84B152-3070-484B-885D-10E742910615}" type="pres">
      <dgm:prSet presAssocID="{039A34B6-AB43-4A29-90B1-99EE8A69875D}" presName="bSpace" presStyleCnt="0"/>
      <dgm:spPr/>
    </dgm:pt>
    <dgm:pt modelId="{A773B965-FF6B-433D-B1A7-A33AF1AD60EC}" type="pres">
      <dgm:prSet presAssocID="{039A34B6-AB43-4A29-90B1-99EE8A69875D}" presName="parBackupNorm" presStyleCnt="0"/>
      <dgm:spPr/>
    </dgm:pt>
    <dgm:pt modelId="{15DD1E90-37CC-46A8-BE2E-CE6F59E92DAE}" type="pres">
      <dgm:prSet presAssocID="{569685CE-B91C-4939-81F8-5498D9FC752F}" presName="parSpace" presStyleCnt="0"/>
      <dgm:spPr/>
    </dgm:pt>
    <dgm:pt modelId="{A941BDDA-1607-42B6-89BF-5A6C65B97443}" type="pres">
      <dgm:prSet presAssocID="{CA1640D2-E878-4A0A-AE8D-45520ADB006C}" presName="desBackupLeftNorm" presStyleCnt="0"/>
      <dgm:spPr/>
    </dgm:pt>
    <dgm:pt modelId="{735342AA-C378-4052-8870-F2450744D37D}" type="pres">
      <dgm:prSet presAssocID="{CA1640D2-E878-4A0A-AE8D-45520ADB006C}" presName="desComposite" presStyleCnt="0"/>
      <dgm:spPr/>
    </dgm:pt>
    <dgm:pt modelId="{DF641EAD-0C10-42E6-9BEA-C948CA2201C4}" type="pres">
      <dgm:prSet presAssocID="{CA1640D2-E878-4A0A-AE8D-45520ADB006C}" presName="desCircle" presStyleLbl="node1" presStyleIdx="2" presStyleCnt="5"/>
      <dgm:spPr/>
    </dgm:pt>
    <dgm:pt modelId="{86288587-902A-49F8-AEE8-EF04EAE8DB9B}" type="pres">
      <dgm:prSet presAssocID="{CA1640D2-E878-4A0A-AE8D-45520ADB006C}" presName="chTx" presStyleLbl="revTx" presStyleIdx="6" presStyleCnt="12"/>
      <dgm:spPr/>
      <dgm:t>
        <a:bodyPr/>
        <a:lstStyle/>
        <a:p>
          <a:endParaRPr lang="fi-FI"/>
        </a:p>
      </dgm:t>
    </dgm:pt>
    <dgm:pt modelId="{EE5636F5-B95A-4753-BF41-658D6759A226}" type="pres">
      <dgm:prSet presAssocID="{CA1640D2-E878-4A0A-AE8D-45520ADB006C}" presName="desTx" presStyleLbl="revTx" presStyleIdx="7" presStyleCnt="12">
        <dgm:presLayoutVars>
          <dgm:bulletEnabled val="1"/>
        </dgm:presLayoutVars>
      </dgm:prSet>
      <dgm:spPr/>
    </dgm:pt>
    <dgm:pt modelId="{710A6E99-7CC8-410D-8917-D5215EA3C58E}" type="pres">
      <dgm:prSet presAssocID="{CA1640D2-E878-4A0A-AE8D-45520ADB006C}" presName="desBackupRightNorm" presStyleCnt="0"/>
      <dgm:spPr/>
    </dgm:pt>
    <dgm:pt modelId="{13525EA0-6050-4DC9-BA9D-B78E21C7E746}" type="pres">
      <dgm:prSet presAssocID="{2F038D33-8122-4161-8977-5459FE5D19C0}" presName="desSpace" presStyleCnt="0"/>
      <dgm:spPr/>
    </dgm:pt>
    <dgm:pt modelId="{2BB6B714-1E03-4E57-BA61-344771B2491A}" type="pres">
      <dgm:prSet presAssocID="{63D80385-705D-40F9-B04D-2199EF8D1AC3}" presName="desBackupLeftNorm" presStyleCnt="0"/>
      <dgm:spPr/>
    </dgm:pt>
    <dgm:pt modelId="{2457B94A-7717-4E92-A43C-0B12354130E0}" type="pres">
      <dgm:prSet presAssocID="{63D80385-705D-40F9-B04D-2199EF8D1AC3}" presName="desComposite" presStyleCnt="0"/>
      <dgm:spPr/>
    </dgm:pt>
    <dgm:pt modelId="{785AE5CE-A4B5-464F-BF75-4B021C0D8960}" type="pres">
      <dgm:prSet presAssocID="{63D80385-705D-40F9-B04D-2199EF8D1AC3}" presName="desCircle" presStyleLbl="node1" presStyleIdx="3" presStyleCnt="5"/>
      <dgm:spPr/>
    </dgm:pt>
    <dgm:pt modelId="{97DB5164-A456-4CBF-91A4-F96E54C48CAF}" type="pres">
      <dgm:prSet presAssocID="{63D80385-705D-40F9-B04D-2199EF8D1AC3}" presName="chTx" presStyleLbl="revTx" presStyleIdx="8" presStyleCnt="12"/>
      <dgm:spPr/>
      <dgm:t>
        <a:bodyPr/>
        <a:lstStyle/>
        <a:p>
          <a:endParaRPr lang="fi-FI"/>
        </a:p>
      </dgm:t>
    </dgm:pt>
    <dgm:pt modelId="{85049078-5FAE-40EA-9700-025173930E6F}" type="pres">
      <dgm:prSet presAssocID="{63D80385-705D-40F9-B04D-2199EF8D1AC3}" presName="desTx" presStyleLbl="revTx" presStyleIdx="9" presStyleCnt="12">
        <dgm:presLayoutVars>
          <dgm:bulletEnabled val="1"/>
        </dgm:presLayoutVars>
      </dgm:prSet>
      <dgm:spPr/>
    </dgm:pt>
    <dgm:pt modelId="{68975DD3-13F6-414B-9A2C-A773070262B5}" type="pres">
      <dgm:prSet presAssocID="{63D80385-705D-40F9-B04D-2199EF8D1AC3}" presName="desBackupRightNorm" presStyleCnt="0"/>
      <dgm:spPr/>
    </dgm:pt>
    <dgm:pt modelId="{F137D1A3-79F8-4FDA-BCC9-8BA771A1DA92}" type="pres">
      <dgm:prSet presAssocID="{70C24750-56AE-4D51-A0A8-1C0277A2239F}" presName="desSpace" presStyleCnt="0"/>
      <dgm:spPr/>
    </dgm:pt>
    <dgm:pt modelId="{6E01FC84-0357-410D-953A-2035581320B3}" type="pres">
      <dgm:prSet presAssocID="{ACD36439-E751-4221-AD10-79CD8FBCB0F4}" presName="desBackupLeftNorm" presStyleCnt="0"/>
      <dgm:spPr/>
    </dgm:pt>
    <dgm:pt modelId="{56ADFA98-5070-4003-AD26-D45738039C69}" type="pres">
      <dgm:prSet presAssocID="{ACD36439-E751-4221-AD10-79CD8FBCB0F4}" presName="desComposite" presStyleCnt="0"/>
      <dgm:spPr/>
    </dgm:pt>
    <dgm:pt modelId="{5C0975DD-274E-4371-8958-D51DEEDB0AA3}" type="pres">
      <dgm:prSet presAssocID="{ACD36439-E751-4221-AD10-79CD8FBCB0F4}" presName="desCircle" presStyleLbl="node1" presStyleIdx="4" presStyleCnt="5"/>
      <dgm:spPr/>
    </dgm:pt>
    <dgm:pt modelId="{76C838B3-F1C8-44E2-9413-5BC66252A973}" type="pres">
      <dgm:prSet presAssocID="{ACD36439-E751-4221-AD10-79CD8FBCB0F4}" presName="chTx" presStyleLbl="revTx" presStyleIdx="10" presStyleCnt="12"/>
      <dgm:spPr/>
      <dgm:t>
        <a:bodyPr/>
        <a:lstStyle/>
        <a:p>
          <a:endParaRPr lang="fi-FI"/>
        </a:p>
      </dgm:t>
    </dgm:pt>
    <dgm:pt modelId="{BBD75095-836A-4FB4-A489-05E3AF5137EF}" type="pres">
      <dgm:prSet presAssocID="{ACD36439-E751-4221-AD10-79CD8FBCB0F4}" presName="desTx" presStyleLbl="revTx" presStyleIdx="11" presStyleCnt="12">
        <dgm:presLayoutVars>
          <dgm:bulletEnabled val="1"/>
        </dgm:presLayoutVars>
      </dgm:prSet>
      <dgm:spPr/>
    </dgm:pt>
    <dgm:pt modelId="{BA93F752-69F3-4472-9377-83BAAA9F2F49}" type="pres">
      <dgm:prSet presAssocID="{ACD36439-E751-4221-AD10-79CD8FBCB0F4}" presName="desBackupRightNorm" presStyleCnt="0"/>
      <dgm:spPr/>
    </dgm:pt>
    <dgm:pt modelId="{D65C82E4-5487-4284-9B68-6F08B8DAD0F2}" type="pres">
      <dgm:prSet presAssocID="{556F73BC-109D-4FA8-A66D-6E7919D84331}" presName="desSpace" presStyleCnt="0"/>
      <dgm:spPr/>
    </dgm:pt>
  </dgm:ptLst>
  <dgm:cxnLst>
    <dgm:cxn modelId="{7AD4B70A-0803-4387-A6D8-B321619F2414}" srcId="{8E8AB298-0420-4274-ACDC-71CAE1B22895}" destId="{5A85C0E6-722E-40E5-A188-1E89D3AECDF6}" srcOrd="0" destOrd="0" parTransId="{D43DA45A-0525-4754-AA1D-052CCF5C41A6}" sibTransId="{DDC47229-76C8-45EC-9174-E75420676A69}"/>
    <dgm:cxn modelId="{4BE6BA37-BCA3-46FD-BE42-1F200EC7B993}" srcId="{039A34B6-AB43-4A29-90B1-99EE8A69875D}" destId="{ACD36439-E751-4221-AD10-79CD8FBCB0F4}" srcOrd="2" destOrd="0" parTransId="{E548D4E6-2307-401E-86A9-C11DCFD8A4E9}" sibTransId="{556F73BC-109D-4FA8-A66D-6E7919D84331}"/>
    <dgm:cxn modelId="{213A7BE9-A6E2-4794-9333-5E09F924A2F0}" type="presOf" srcId="{039A34B6-AB43-4A29-90B1-99EE8A69875D}" destId="{E94ACAC5-53FF-4071-9E48-DC8AD70FB770}" srcOrd="0" destOrd="0" presId="urn:microsoft.com/office/officeart/2008/layout/CircleAccentTimeline"/>
    <dgm:cxn modelId="{83D299EF-3696-4D6F-A712-619E386DCDAD}" srcId="{039A34B6-AB43-4A29-90B1-99EE8A69875D}" destId="{63D80385-705D-40F9-B04D-2199EF8D1AC3}" srcOrd="1" destOrd="0" parTransId="{A7159DE5-F188-4A0B-B3C2-CB6F0022E4F6}" sibTransId="{70C24750-56AE-4D51-A0A8-1C0277A2239F}"/>
    <dgm:cxn modelId="{1111F62B-36A0-4EE0-8B48-E2E7AD2B5C10}" srcId="{3CB501B8-F4B8-4C47-A315-5C48B6823296}" destId="{039A34B6-AB43-4A29-90B1-99EE8A69875D}" srcOrd="1" destOrd="0" parTransId="{BBD646A2-688C-49D3-8E96-C1077C47DC3D}" sibTransId="{569685CE-B91C-4939-81F8-5498D9FC752F}"/>
    <dgm:cxn modelId="{8F82519D-48AD-49F0-9657-AD64C5A965FA}" type="presOf" srcId="{8E8AB298-0420-4274-ACDC-71CAE1B22895}" destId="{484256D1-0762-4449-BB25-65561B6522D0}" srcOrd="0" destOrd="0" presId="urn:microsoft.com/office/officeart/2008/layout/CircleAccentTimeline"/>
    <dgm:cxn modelId="{12B429F5-6A70-48FD-A45F-DAB03368F399}" type="presOf" srcId="{5A85C0E6-722E-40E5-A188-1E89D3AECDF6}" destId="{FD80D840-B92A-45B2-ABF9-2B00CBD0D90B}" srcOrd="0" destOrd="0" presId="urn:microsoft.com/office/officeart/2008/layout/CircleAccentTimeline"/>
    <dgm:cxn modelId="{9288DA3D-44F3-4CA9-93F0-0AA624378767}" srcId="{8E8AB298-0420-4274-ACDC-71CAE1B22895}" destId="{6C652180-3868-4D99-8D17-381629101FFB}" srcOrd="1" destOrd="0" parTransId="{BAE06BA7-01CE-4792-A0D0-9D2A6A48C562}" sibTransId="{2A906BEF-C8C5-4743-AEE1-43831005CA52}"/>
    <dgm:cxn modelId="{2A571B11-540D-4EA6-9CE0-7BBA1DE3629F}" type="presOf" srcId="{63D80385-705D-40F9-B04D-2199EF8D1AC3}" destId="{97DB5164-A456-4CBF-91A4-F96E54C48CAF}" srcOrd="0" destOrd="0" presId="urn:microsoft.com/office/officeart/2008/layout/CircleAccentTimeline"/>
    <dgm:cxn modelId="{E6D4E420-0DA9-4D26-8133-7566E3AB4D57}" type="presOf" srcId="{6C652180-3868-4D99-8D17-381629101FFB}" destId="{E935F051-21F2-44FD-B9DC-265158B39EB0}" srcOrd="0" destOrd="0" presId="urn:microsoft.com/office/officeart/2008/layout/CircleAccentTimeline"/>
    <dgm:cxn modelId="{CCEE4FE1-36AA-41DB-8E38-57E2B08FB439}" srcId="{039A34B6-AB43-4A29-90B1-99EE8A69875D}" destId="{CA1640D2-E878-4A0A-AE8D-45520ADB006C}" srcOrd="0" destOrd="0" parTransId="{464D81B3-B7AF-411F-AC45-F42A7975B445}" sibTransId="{2F038D33-8122-4161-8977-5459FE5D19C0}"/>
    <dgm:cxn modelId="{F229A88E-C363-42A4-8039-8F451EDB689C}" type="presOf" srcId="{CA1640D2-E878-4A0A-AE8D-45520ADB006C}" destId="{86288587-902A-49F8-AEE8-EF04EAE8DB9B}" srcOrd="0" destOrd="0" presId="urn:microsoft.com/office/officeart/2008/layout/CircleAccentTimeline"/>
    <dgm:cxn modelId="{E2D9B80F-1B0E-4C8C-BDA8-6EB63EA26D12}" type="presOf" srcId="{3CB501B8-F4B8-4C47-A315-5C48B6823296}" destId="{45D55582-CA2D-4CB0-B7BA-E30DAE18A493}" srcOrd="0" destOrd="0" presId="urn:microsoft.com/office/officeart/2008/layout/CircleAccentTimeline"/>
    <dgm:cxn modelId="{0E4FB82A-DC62-48A1-825B-DB6E77413C1B}" srcId="{3CB501B8-F4B8-4C47-A315-5C48B6823296}" destId="{8E8AB298-0420-4274-ACDC-71CAE1B22895}" srcOrd="0" destOrd="0" parTransId="{D2710C74-A410-4C0D-8FA0-5A2FAD93E740}" sibTransId="{1FAC850A-228F-4DB6-9F5F-1259406F2B49}"/>
    <dgm:cxn modelId="{DA450B2E-BDD1-493F-AF62-BCD7E54BF7C0}" type="presOf" srcId="{ACD36439-E751-4221-AD10-79CD8FBCB0F4}" destId="{76C838B3-F1C8-44E2-9413-5BC66252A973}" srcOrd="0" destOrd="0" presId="urn:microsoft.com/office/officeart/2008/layout/CircleAccentTimeline"/>
    <dgm:cxn modelId="{310B838E-26F7-4DAD-8E37-A7E0F257F11B}" type="presParOf" srcId="{45D55582-CA2D-4CB0-B7BA-E30DAE18A493}" destId="{55377E97-1432-48AF-94F1-84D7C5D9B656}" srcOrd="0" destOrd="0" presId="urn:microsoft.com/office/officeart/2008/layout/CircleAccentTimeline"/>
    <dgm:cxn modelId="{5FA82ECD-A43F-4D98-925D-8FFB688A1158}" type="presParOf" srcId="{55377E97-1432-48AF-94F1-84D7C5D9B656}" destId="{0F37693F-2C32-4E47-97F2-190376864CD6}" srcOrd="0" destOrd="0" presId="urn:microsoft.com/office/officeart/2008/layout/CircleAccentTimeline"/>
    <dgm:cxn modelId="{D1FC6AA8-9B64-40D0-8FB8-F74D8F46281E}" type="presParOf" srcId="{55377E97-1432-48AF-94F1-84D7C5D9B656}" destId="{484256D1-0762-4449-BB25-65561B6522D0}" srcOrd="1" destOrd="0" presId="urn:microsoft.com/office/officeart/2008/layout/CircleAccentTimeline"/>
    <dgm:cxn modelId="{087B6E5B-314C-46C3-9163-A393A7F4B507}" type="presParOf" srcId="{55377E97-1432-48AF-94F1-84D7C5D9B656}" destId="{A905DE1B-8856-49ED-9ABE-2820174B4E28}" srcOrd="2" destOrd="0" presId="urn:microsoft.com/office/officeart/2008/layout/CircleAccentTimeline"/>
    <dgm:cxn modelId="{4FF6C540-0B86-4C32-9099-259EDE1CACB1}" type="presParOf" srcId="{45D55582-CA2D-4CB0-B7BA-E30DAE18A493}" destId="{3016926D-0F0F-402E-8C95-FFD09F7D68C4}" srcOrd="1" destOrd="0" presId="urn:microsoft.com/office/officeart/2008/layout/CircleAccentTimeline"/>
    <dgm:cxn modelId="{35C3A7C4-D627-4DB1-B17E-31FE5C9BDCEC}" type="presParOf" srcId="{45D55582-CA2D-4CB0-B7BA-E30DAE18A493}" destId="{24432AEC-EBA1-4F41-B83C-2F84A50D3737}" srcOrd="2" destOrd="0" presId="urn:microsoft.com/office/officeart/2008/layout/CircleAccentTimeline"/>
    <dgm:cxn modelId="{C9409EDC-E583-4FE7-9E1C-E7F5CE7A940E}" type="presParOf" srcId="{45D55582-CA2D-4CB0-B7BA-E30DAE18A493}" destId="{0AA7D860-952A-488A-8546-77BF179CF8C0}" srcOrd="3" destOrd="0" presId="urn:microsoft.com/office/officeart/2008/layout/CircleAccentTimeline"/>
    <dgm:cxn modelId="{2E7DC87C-9E9F-40EC-AFA5-4BC434F26877}" type="presParOf" srcId="{45D55582-CA2D-4CB0-B7BA-E30DAE18A493}" destId="{D4F04DC9-6A8F-46C1-B688-0B85EE1E0982}" srcOrd="4" destOrd="0" presId="urn:microsoft.com/office/officeart/2008/layout/CircleAccentTimeline"/>
    <dgm:cxn modelId="{715D0DFD-F106-4D2A-A025-738FA15D3151}" type="presParOf" srcId="{D4F04DC9-6A8F-46C1-B688-0B85EE1E0982}" destId="{4011AB24-4CCB-4DEB-BE2D-74DEE7214334}" srcOrd="0" destOrd="0" presId="urn:microsoft.com/office/officeart/2008/layout/CircleAccentTimeline"/>
    <dgm:cxn modelId="{9DE750EF-38A3-4C18-B4BF-1E8D8D775626}" type="presParOf" srcId="{D4F04DC9-6A8F-46C1-B688-0B85EE1E0982}" destId="{FD80D840-B92A-45B2-ABF9-2B00CBD0D90B}" srcOrd="1" destOrd="0" presId="urn:microsoft.com/office/officeart/2008/layout/CircleAccentTimeline"/>
    <dgm:cxn modelId="{6380DB17-C4E6-4991-9769-B537866E54B3}" type="presParOf" srcId="{D4F04DC9-6A8F-46C1-B688-0B85EE1E0982}" destId="{97AC792D-2BD9-4B75-B64B-483108C9D63C}" srcOrd="2" destOrd="0" presId="urn:microsoft.com/office/officeart/2008/layout/CircleAccentTimeline"/>
    <dgm:cxn modelId="{F1DF2D43-5C52-42E6-9BEA-F2EC75AF3243}" type="presParOf" srcId="{45D55582-CA2D-4CB0-B7BA-E30DAE18A493}" destId="{B3307615-3AAB-47CE-BD0C-C1592E64A291}" srcOrd="5" destOrd="0" presId="urn:microsoft.com/office/officeart/2008/layout/CircleAccentTimeline"/>
    <dgm:cxn modelId="{C3B0F16F-7355-4130-9282-126AA0864199}" type="presParOf" srcId="{45D55582-CA2D-4CB0-B7BA-E30DAE18A493}" destId="{9B850C95-D029-4EDA-94A3-DDB26965710A}" srcOrd="6" destOrd="0" presId="urn:microsoft.com/office/officeart/2008/layout/CircleAccentTimeline"/>
    <dgm:cxn modelId="{F7198BD5-9115-4890-BF85-0948AC735632}" type="presParOf" srcId="{45D55582-CA2D-4CB0-B7BA-E30DAE18A493}" destId="{0A976A2B-D8FB-4C32-A999-50813E3BBD71}" srcOrd="7" destOrd="0" presId="urn:microsoft.com/office/officeart/2008/layout/CircleAccentTimeline"/>
    <dgm:cxn modelId="{F5F23D83-DF10-402F-96EE-0BE72EE38BD6}" type="presParOf" srcId="{45D55582-CA2D-4CB0-B7BA-E30DAE18A493}" destId="{C94FA20F-11CF-4133-BACE-2FA41A5D3E77}" srcOrd="8" destOrd="0" presId="urn:microsoft.com/office/officeart/2008/layout/CircleAccentTimeline"/>
    <dgm:cxn modelId="{A6581952-F2E9-4C4B-9381-D11A9B793E9A}" type="presParOf" srcId="{C94FA20F-11CF-4133-BACE-2FA41A5D3E77}" destId="{9306F412-771B-4F25-A018-CE13675F0F21}" srcOrd="0" destOrd="0" presId="urn:microsoft.com/office/officeart/2008/layout/CircleAccentTimeline"/>
    <dgm:cxn modelId="{5886D537-1DE0-4D99-B2F0-218DEA093526}" type="presParOf" srcId="{C94FA20F-11CF-4133-BACE-2FA41A5D3E77}" destId="{E935F051-21F2-44FD-B9DC-265158B39EB0}" srcOrd="1" destOrd="0" presId="urn:microsoft.com/office/officeart/2008/layout/CircleAccentTimeline"/>
    <dgm:cxn modelId="{D524A197-A183-4DA2-B8FA-E42E81AF9E7A}" type="presParOf" srcId="{C94FA20F-11CF-4133-BACE-2FA41A5D3E77}" destId="{53A92988-7A6C-4627-8235-DD9D828DF413}" srcOrd="2" destOrd="0" presId="urn:microsoft.com/office/officeart/2008/layout/CircleAccentTimeline"/>
    <dgm:cxn modelId="{B583BF08-E998-4B8F-AC61-0D6D3B620AB1}" type="presParOf" srcId="{45D55582-CA2D-4CB0-B7BA-E30DAE18A493}" destId="{22CB0687-ED74-46C8-A08A-34947FF03BBD}" srcOrd="9" destOrd="0" presId="urn:microsoft.com/office/officeart/2008/layout/CircleAccentTimeline"/>
    <dgm:cxn modelId="{1014F0BC-21A0-4DA2-BED3-8804C2885010}" type="presParOf" srcId="{45D55582-CA2D-4CB0-B7BA-E30DAE18A493}" destId="{C728B777-EC96-44A0-85FD-964534CB5712}" srcOrd="10" destOrd="0" presId="urn:microsoft.com/office/officeart/2008/layout/CircleAccentTimeline"/>
    <dgm:cxn modelId="{B54E571B-2A1B-48C8-B48C-6FB111EDDFCD}" type="presParOf" srcId="{45D55582-CA2D-4CB0-B7BA-E30DAE18A493}" destId="{05C519C2-71C7-4FCD-B363-18E047D8882B}" srcOrd="11" destOrd="0" presId="urn:microsoft.com/office/officeart/2008/layout/CircleAccentTimeline"/>
    <dgm:cxn modelId="{B988E6DA-E09D-4309-BBAC-C038389D5708}" type="presParOf" srcId="{05C519C2-71C7-4FCD-B363-18E047D8882B}" destId="{3587F4C2-AD34-4FB9-97D4-214C7A46D597}" srcOrd="0" destOrd="0" presId="urn:microsoft.com/office/officeart/2008/layout/CircleAccentTimeline"/>
    <dgm:cxn modelId="{4E34C26C-AAC7-4CD3-B3D5-0AE6BC32E7CC}" type="presParOf" srcId="{05C519C2-71C7-4FCD-B363-18E047D8882B}" destId="{E94ACAC5-53FF-4071-9E48-DC8AD70FB770}" srcOrd="1" destOrd="0" presId="urn:microsoft.com/office/officeart/2008/layout/CircleAccentTimeline"/>
    <dgm:cxn modelId="{2EA8AC3F-03CE-4296-B4B5-0F2AA9D8CB6F}" type="presParOf" srcId="{05C519C2-71C7-4FCD-B363-18E047D8882B}" destId="{DF84B152-3070-484B-885D-10E742910615}" srcOrd="2" destOrd="0" presId="urn:microsoft.com/office/officeart/2008/layout/CircleAccentTimeline"/>
    <dgm:cxn modelId="{43E36EA5-70D2-46CB-ADA6-B80B05098695}" type="presParOf" srcId="{45D55582-CA2D-4CB0-B7BA-E30DAE18A493}" destId="{A773B965-FF6B-433D-B1A7-A33AF1AD60EC}" srcOrd="12" destOrd="0" presId="urn:microsoft.com/office/officeart/2008/layout/CircleAccentTimeline"/>
    <dgm:cxn modelId="{A362DD74-4102-4D4B-B778-CB9F2EA8BEA1}" type="presParOf" srcId="{45D55582-CA2D-4CB0-B7BA-E30DAE18A493}" destId="{15DD1E90-37CC-46A8-BE2E-CE6F59E92DAE}" srcOrd="13" destOrd="0" presId="urn:microsoft.com/office/officeart/2008/layout/CircleAccentTimeline"/>
    <dgm:cxn modelId="{A5047046-3B9C-48B4-9246-E77CBC9DFE98}" type="presParOf" srcId="{45D55582-CA2D-4CB0-B7BA-E30DAE18A493}" destId="{A941BDDA-1607-42B6-89BF-5A6C65B97443}" srcOrd="14" destOrd="0" presId="urn:microsoft.com/office/officeart/2008/layout/CircleAccentTimeline"/>
    <dgm:cxn modelId="{20499157-3A65-4046-8F15-3C6245DAC947}" type="presParOf" srcId="{45D55582-CA2D-4CB0-B7BA-E30DAE18A493}" destId="{735342AA-C378-4052-8870-F2450744D37D}" srcOrd="15" destOrd="0" presId="urn:microsoft.com/office/officeart/2008/layout/CircleAccentTimeline"/>
    <dgm:cxn modelId="{7ED51E86-AD59-499E-B454-4E826779E65C}" type="presParOf" srcId="{735342AA-C378-4052-8870-F2450744D37D}" destId="{DF641EAD-0C10-42E6-9BEA-C948CA2201C4}" srcOrd="0" destOrd="0" presId="urn:microsoft.com/office/officeart/2008/layout/CircleAccentTimeline"/>
    <dgm:cxn modelId="{D41E16BD-9941-413C-BD76-965B8AE0F22D}" type="presParOf" srcId="{735342AA-C378-4052-8870-F2450744D37D}" destId="{86288587-902A-49F8-AEE8-EF04EAE8DB9B}" srcOrd="1" destOrd="0" presId="urn:microsoft.com/office/officeart/2008/layout/CircleAccentTimeline"/>
    <dgm:cxn modelId="{545DA1E7-8B9B-4083-A441-A2CC7CA004CA}" type="presParOf" srcId="{735342AA-C378-4052-8870-F2450744D37D}" destId="{EE5636F5-B95A-4753-BF41-658D6759A226}" srcOrd="2" destOrd="0" presId="urn:microsoft.com/office/officeart/2008/layout/CircleAccentTimeline"/>
    <dgm:cxn modelId="{3D452787-0639-44BD-B02F-4E0E30AC19FA}" type="presParOf" srcId="{45D55582-CA2D-4CB0-B7BA-E30DAE18A493}" destId="{710A6E99-7CC8-410D-8917-D5215EA3C58E}" srcOrd="16" destOrd="0" presId="urn:microsoft.com/office/officeart/2008/layout/CircleAccentTimeline"/>
    <dgm:cxn modelId="{77EAD69F-B73E-4D1B-A6CC-0482C4F750F7}" type="presParOf" srcId="{45D55582-CA2D-4CB0-B7BA-E30DAE18A493}" destId="{13525EA0-6050-4DC9-BA9D-B78E21C7E746}" srcOrd="17" destOrd="0" presId="urn:microsoft.com/office/officeart/2008/layout/CircleAccentTimeline"/>
    <dgm:cxn modelId="{DFE7FFAF-BFF1-4A90-9B80-33A72F68DB2F}" type="presParOf" srcId="{45D55582-CA2D-4CB0-B7BA-E30DAE18A493}" destId="{2BB6B714-1E03-4E57-BA61-344771B2491A}" srcOrd="18" destOrd="0" presId="urn:microsoft.com/office/officeart/2008/layout/CircleAccentTimeline"/>
    <dgm:cxn modelId="{DA73BAC4-94A8-42E1-83C9-18F062E52071}" type="presParOf" srcId="{45D55582-CA2D-4CB0-B7BA-E30DAE18A493}" destId="{2457B94A-7717-4E92-A43C-0B12354130E0}" srcOrd="19" destOrd="0" presId="urn:microsoft.com/office/officeart/2008/layout/CircleAccentTimeline"/>
    <dgm:cxn modelId="{7ED211F6-900B-49AF-9165-8DBF9DFEDB29}" type="presParOf" srcId="{2457B94A-7717-4E92-A43C-0B12354130E0}" destId="{785AE5CE-A4B5-464F-BF75-4B021C0D8960}" srcOrd="0" destOrd="0" presId="urn:microsoft.com/office/officeart/2008/layout/CircleAccentTimeline"/>
    <dgm:cxn modelId="{A843CD02-D710-48E8-8941-2C7532B5F99A}" type="presParOf" srcId="{2457B94A-7717-4E92-A43C-0B12354130E0}" destId="{97DB5164-A456-4CBF-91A4-F96E54C48CAF}" srcOrd="1" destOrd="0" presId="urn:microsoft.com/office/officeart/2008/layout/CircleAccentTimeline"/>
    <dgm:cxn modelId="{8FA4C83B-56F5-474E-92A1-39379E77D1FE}" type="presParOf" srcId="{2457B94A-7717-4E92-A43C-0B12354130E0}" destId="{85049078-5FAE-40EA-9700-025173930E6F}" srcOrd="2" destOrd="0" presId="urn:microsoft.com/office/officeart/2008/layout/CircleAccentTimeline"/>
    <dgm:cxn modelId="{6CDFA82F-648C-4A39-ABED-BBC67F18CA31}" type="presParOf" srcId="{45D55582-CA2D-4CB0-B7BA-E30DAE18A493}" destId="{68975DD3-13F6-414B-9A2C-A773070262B5}" srcOrd="20" destOrd="0" presId="urn:microsoft.com/office/officeart/2008/layout/CircleAccentTimeline"/>
    <dgm:cxn modelId="{2F5453F8-4F5E-4EAE-AC1E-BC0886FF65F5}" type="presParOf" srcId="{45D55582-CA2D-4CB0-B7BA-E30DAE18A493}" destId="{F137D1A3-79F8-4FDA-BCC9-8BA771A1DA92}" srcOrd="21" destOrd="0" presId="urn:microsoft.com/office/officeart/2008/layout/CircleAccentTimeline"/>
    <dgm:cxn modelId="{480C5715-3C21-49D6-8D19-BA9F09A97327}" type="presParOf" srcId="{45D55582-CA2D-4CB0-B7BA-E30DAE18A493}" destId="{6E01FC84-0357-410D-953A-2035581320B3}" srcOrd="22" destOrd="0" presId="urn:microsoft.com/office/officeart/2008/layout/CircleAccentTimeline"/>
    <dgm:cxn modelId="{3A0A91B7-439D-41CF-B594-7CA9794437BE}" type="presParOf" srcId="{45D55582-CA2D-4CB0-B7BA-E30DAE18A493}" destId="{56ADFA98-5070-4003-AD26-D45738039C69}" srcOrd="23" destOrd="0" presId="urn:microsoft.com/office/officeart/2008/layout/CircleAccentTimeline"/>
    <dgm:cxn modelId="{D32BF273-BE5C-495E-8F6C-458EB72A8E29}" type="presParOf" srcId="{56ADFA98-5070-4003-AD26-D45738039C69}" destId="{5C0975DD-274E-4371-8958-D51DEEDB0AA3}" srcOrd="0" destOrd="0" presId="urn:microsoft.com/office/officeart/2008/layout/CircleAccentTimeline"/>
    <dgm:cxn modelId="{558B6259-103B-4BC1-AF2F-0D0502DF6E70}" type="presParOf" srcId="{56ADFA98-5070-4003-AD26-D45738039C69}" destId="{76C838B3-F1C8-44E2-9413-5BC66252A973}" srcOrd="1" destOrd="0" presId="urn:microsoft.com/office/officeart/2008/layout/CircleAccentTimeline"/>
    <dgm:cxn modelId="{6E7C5B07-2AF1-4CDA-B9CA-AA6013ADA4C2}" type="presParOf" srcId="{56ADFA98-5070-4003-AD26-D45738039C69}" destId="{BBD75095-836A-4FB4-A489-05E3AF5137EF}" srcOrd="2" destOrd="0" presId="urn:microsoft.com/office/officeart/2008/layout/CircleAccentTimeline"/>
    <dgm:cxn modelId="{EA736B58-FC32-497E-9F03-919DCF3BCD53}" type="presParOf" srcId="{45D55582-CA2D-4CB0-B7BA-E30DAE18A493}" destId="{BA93F752-69F3-4472-9377-83BAAA9F2F49}" srcOrd="24" destOrd="0" presId="urn:microsoft.com/office/officeart/2008/layout/CircleAccentTimeline"/>
    <dgm:cxn modelId="{DD0D20C6-951F-492F-B687-E081307A1ECE}" type="presParOf" srcId="{45D55582-CA2D-4CB0-B7BA-E30DAE18A493}" destId="{D65C82E4-5487-4284-9B68-6F08B8DAD0F2}" srcOrd="25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7693F-2C32-4E47-97F2-190376864CD6}">
      <dsp:nvSpPr>
        <dsp:cNvPr id="0" name=""/>
        <dsp:cNvSpPr/>
      </dsp:nvSpPr>
      <dsp:spPr>
        <a:xfrm>
          <a:off x="3136" y="2263392"/>
          <a:ext cx="1453867" cy="1453867"/>
        </a:xfrm>
        <a:prstGeom prst="donut">
          <a:avLst>
            <a:gd name="adj" fmla="val 2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256D1-0762-4449-BB25-65561B6522D0}">
      <dsp:nvSpPr>
        <dsp:cNvPr id="0" name=""/>
        <dsp:cNvSpPr/>
      </dsp:nvSpPr>
      <dsp:spPr>
        <a:xfrm rot="17700000">
          <a:off x="515413" y="1078193"/>
          <a:ext cx="1807318" cy="870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0" rIns="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Service </a:t>
          </a:r>
          <a:r>
            <a:rPr lang="fi-FI" sz="1900" kern="1200" dirty="0" err="1" smtClean="0"/>
            <a:t>som</a:t>
          </a:r>
          <a:r>
            <a:rPr lang="fi-FI" sz="1900" kern="1200" dirty="0" smtClean="0"/>
            <a:t> ’</a:t>
          </a:r>
          <a:r>
            <a:rPr lang="fi-FI" sz="1900" kern="1200" dirty="0" err="1" smtClean="0"/>
            <a:t>tar</a:t>
          </a:r>
          <a:r>
            <a:rPr lang="fi-FI" sz="1900" kern="1200" dirty="0" smtClean="0"/>
            <a:t> koppi’			</a:t>
          </a:r>
          <a:endParaRPr lang="fi-FI" sz="1900" kern="1200" dirty="0"/>
        </a:p>
      </dsp:txBody>
      <dsp:txXfrm>
        <a:off x="515413" y="1078193"/>
        <a:ext cx="1807318" cy="870988"/>
      </dsp:txXfrm>
    </dsp:sp>
    <dsp:sp modelId="{4011AB24-4CCB-4DEB-BE2D-74DEE7214334}">
      <dsp:nvSpPr>
        <dsp:cNvPr id="0" name=""/>
        <dsp:cNvSpPr/>
      </dsp:nvSpPr>
      <dsp:spPr>
        <a:xfrm>
          <a:off x="1566514" y="2613001"/>
          <a:ext cx="754649" cy="75464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80D840-B92A-45B2-ABF9-2B00CBD0D90B}">
      <dsp:nvSpPr>
        <dsp:cNvPr id="0" name=""/>
        <dsp:cNvSpPr/>
      </dsp:nvSpPr>
      <dsp:spPr>
        <a:xfrm rot="17700000">
          <a:off x="672735" y="3663353"/>
          <a:ext cx="1563415" cy="753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Bostad</a:t>
          </a:r>
          <a:r>
            <a:rPr lang="fi-FI" sz="1800" kern="1200" dirty="0" smtClean="0"/>
            <a:t>	</a:t>
          </a:r>
          <a:endParaRPr lang="fi-FI" sz="1800" kern="1200" dirty="0"/>
        </a:p>
      </dsp:txBody>
      <dsp:txXfrm>
        <a:off x="672735" y="3663353"/>
        <a:ext cx="1563415" cy="753820"/>
      </dsp:txXfrm>
    </dsp:sp>
    <dsp:sp modelId="{97AC792D-2BD9-4B75-B64B-483108C9D63C}">
      <dsp:nvSpPr>
        <dsp:cNvPr id="0" name=""/>
        <dsp:cNvSpPr/>
      </dsp:nvSpPr>
      <dsp:spPr>
        <a:xfrm rot="17700000">
          <a:off x="1651526" y="1563477"/>
          <a:ext cx="1563415" cy="753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6F412-771B-4F25-A018-CE13675F0F21}">
      <dsp:nvSpPr>
        <dsp:cNvPr id="0" name=""/>
        <dsp:cNvSpPr/>
      </dsp:nvSpPr>
      <dsp:spPr>
        <a:xfrm>
          <a:off x="2430557" y="2613001"/>
          <a:ext cx="754649" cy="754649"/>
        </a:xfrm>
        <a:prstGeom prst="ellipse">
          <a:avLst/>
        </a:prstGeom>
        <a:solidFill>
          <a:schemeClr val="accent4">
            <a:hueOff val="-4332881"/>
            <a:satOff val="4902"/>
            <a:lumOff val="-60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35F051-21F2-44FD-B9DC-265158B39EB0}">
      <dsp:nvSpPr>
        <dsp:cNvPr id="0" name=""/>
        <dsp:cNvSpPr/>
      </dsp:nvSpPr>
      <dsp:spPr>
        <a:xfrm rot="17700000">
          <a:off x="1536779" y="3663353"/>
          <a:ext cx="1563415" cy="753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Vårdkontakt</a:t>
          </a:r>
          <a:endParaRPr lang="fi-FI" sz="1800" kern="1200" dirty="0"/>
        </a:p>
      </dsp:txBody>
      <dsp:txXfrm>
        <a:off x="1536779" y="3663353"/>
        <a:ext cx="1563415" cy="753820"/>
      </dsp:txXfrm>
    </dsp:sp>
    <dsp:sp modelId="{53A92988-7A6C-4627-8235-DD9D828DF413}">
      <dsp:nvSpPr>
        <dsp:cNvPr id="0" name=""/>
        <dsp:cNvSpPr/>
      </dsp:nvSpPr>
      <dsp:spPr>
        <a:xfrm rot="17700000">
          <a:off x="2515570" y="1563477"/>
          <a:ext cx="1563415" cy="753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87F4C2-AD34-4FB9-97D4-214C7A46D597}">
      <dsp:nvSpPr>
        <dsp:cNvPr id="0" name=""/>
        <dsp:cNvSpPr/>
      </dsp:nvSpPr>
      <dsp:spPr>
        <a:xfrm>
          <a:off x="3294717" y="2263392"/>
          <a:ext cx="1453867" cy="1453867"/>
        </a:xfrm>
        <a:prstGeom prst="donut">
          <a:avLst>
            <a:gd name="adj" fmla="val 2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ACAC5-53FF-4071-9E48-DC8AD70FB770}">
      <dsp:nvSpPr>
        <dsp:cNvPr id="0" name=""/>
        <dsp:cNvSpPr/>
      </dsp:nvSpPr>
      <dsp:spPr>
        <a:xfrm rot="17700000">
          <a:off x="3806994" y="1078193"/>
          <a:ext cx="1807318" cy="870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0" rIns="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Ekonomin i </a:t>
          </a:r>
          <a:r>
            <a:rPr lang="fi-FI" sz="1900" kern="1200" dirty="0" err="1" smtClean="0"/>
            <a:t>skick</a:t>
          </a:r>
          <a:endParaRPr lang="fi-FI" sz="1900" kern="1200" dirty="0"/>
        </a:p>
      </dsp:txBody>
      <dsp:txXfrm>
        <a:off x="3806994" y="1078193"/>
        <a:ext cx="1807318" cy="870988"/>
      </dsp:txXfrm>
    </dsp:sp>
    <dsp:sp modelId="{DF641EAD-0C10-42E6-9BEA-C948CA2201C4}">
      <dsp:nvSpPr>
        <dsp:cNvPr id="0" name=""/>
        <dsp:cNvSpPr/>
      </dsp:nvSpPr>
      <dsp:spPr>
        <a:xfrm>
          <a:off x="4858095" y="2613001"/>
          <a:ext cx="754649" cy="754649"/>
        </a:xfrm>
        <a:prstGeom prst="ellipse">
          <a:avLst/>
        </a:prstGeom>
        <a:solidFill>
          <a:schemeClr val="accent4">
            <a:hueOff val="-8665761"/>
            <a:satOff val="9804"/>
            <a:lumOff val="-1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88587-902A-49F8-AEE8-EF04EAE8DB9B}">
      <dsp:nvSpPr>
        <dsp:cNvPr id="0" name=""/>
        <dsp:cNvSpPr/>
      </dsp:nvSpPr>
      <dsp:spPr>
        <a:xfrm rot="17700000">
          <a:off x="3964316" y="3663353"/>
          <a:ext cx="1563415" cy="753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Sysselsättning</a:t>
          </a:r>
          <a:endParaRPr lang="fi-FI" sz="1800" kern="1200" dirty="0"/>
        </a:p>
      </dsp:txBody>
      <dsp:txXfrm>
        <a:off x="3964316" y="3663353"/>
        <a:ext cx="1563415" cy="753820"/>
      </dsp:txXfrm>
    </dsp:sp>
    <dsp:sp modelId="{EE5636F5-B95A-4753-BF41-658D6759A226}">
      <dsp:nvSpPr>
        <dsp:cNvPr id="0" name=""/>
        <dsp:cNvSpPr/>
      </dsp:nvSpPr>
      <dsp:spPr>
        <a:xfrm rot="17700000">
          <a:off x="4943107" y="1563477"/>
          <a:ext cx="1563415" cy="753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AE5CE-A4B5-464F-BF75-4B021C0D8960}">
      <dsp:nvSpPr>
        <dsp:cNvPr id="0" name=""/>
        <dsp:cNvSpPr/>
      </dsp:nvSpPr>
      <dsp:spPr>
        <a:xfrm>
          <a:off x="5722139" y="2613001"/>
          <a:ext cx="754649" cy="754649"/>
        </a:xfrm>
        <a:prstGeom prst="ellipse">
          <a:avLst/>
        </a:prstGeom>
        <a:solidFill>
          <a:schemeClr val="accent4">
            <a:hueOff val="-12998642"/>
            <a:satOff val="14705"/>
            <a:lumOff val="-180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DB5164-A456-4CBF-91A4-F96E54C48CAF}">
      <dsp:nvSpPr>
        <dsp:cNvPr id="0" name=""/>
        <dsp:cNvSpPr/>
      </dsp:nvSpPr>
      <dsp:spPr>
        <a:xfrm rot="17700000">
          <a:off x="4828360" y="3663353"/>
          <a:ext cx="1563415" cy="753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Stödnätverk</a:t>
          </a:r>
          <a:endParaRPr lang="fi-FI" sz="1800" kern="1200" dirty="0"/>
        </a:p>
      </dsp:txBody>
      <dsp:txXfrm>
        <a:off x="4828360" y="3663353"/>
        <a:ext cx="1563415" cy="753820"/>
      </dsp:txXfrm>
    </dsp:sp>
    <dsp:sp modelId="{85049078-5FAE-40EA-9700-025173930E6F}">
      <dsp:nvSpPr>
        <dsp:cNvPr id="0" name=""/>
        <dsp:cNvSpPr/>
      </dsp:nvSpPr>
      <dsp:spPr>
        <a:xfrm rot="17700000">
          <a:off x="5807151" y="1563477"/>
          <a:ext cx="1563415" cy="753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975DD-274E-4371-8958-D51DEEDB0AA3}">
      <dsp:nvSpPr>
        <dsp:cNvPr id="0" name=""/>
        <dsp:cNvSpPr/>
      </dsp:nvSpPr>
      <dsp:spPr>
        <a:xfrm>
          <a:off x="6586182" y="2613001"/>
          <a:ext cx="754649" cy="754649"/>
        </a:xfrm>
        <a:prstGeom prst="ellipse">
          <a:avLst/>
        </a:prstGeom>
        <a:solidFill>
          <a:schemeClr val="accent4">
            <a:hueOff val="-17331522"/>
            <a:satOff val="19607"/>
            <a:lumOff val="-2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838B3-F1C8-44E2-9413-5BC66252A973}">
      <dsp:nvSpPr>
        <dsp:cNvPr id="0" name=""/>
        <dsp:cNvSpPr/>
      </dsp:nvSpPr>
      <dsp:spPr>
        <a:xfrm rot="17700000">
          <a:off x="5692403" y="3663353"/>
          <a:ext cx="1563415" cy="753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Uppföljning</a:t>
          </a:r>
          <a:r>
            <a:rPr lang="fi-FI" sz="1800" kern="1200" dirty="0" smtClean="0"/>
            <a:t> </a:t>
          </a:r>
          <a:endParaRPr lang="fi-FI" sz="1800" kern="1200" dirty="0"/>
        </a:p>
      </dsp:txBody>
      <dsp:txXfrm>
        <a:off x="5692403" y="3663353"/>
        <a:ext cx="1563415" cy="753820"/>
      </dsp:txXfrm>
    </dsp:sp>
    <dsp:sp modelId="{BBD75095-836A-4FB4-A489-05E3AF5137EF}">
      <dsp:nvSpPr>
        <dsp:cNvPr id="0" name=""/>
        <dsp:cNvSpPr/>
      </dsp:nvSpPr>
      <dsp:spPr>
        <a:xfrm rot="17700000">
          <a:off x="6671195" y="1563477"/>
          <a:ext cx="1563415" cy="753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5719-94E6-4C83-A93F-9FB2AF043758}" type="datetimeFigureOut">
              <a:rPr lang="fi-FI" smtClean="0"/>
              <a:t>29.6.2018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F2AC-EF7C-438B-925D-6664BCDD9F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9673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956EC9-597C-40E3-B3F5-EAB7A3B6821A}" type="datetimeFigureOut">
              <a:rPr lang="fi-FI"/>
              <a:pPr>
                <a:defRPr/>
              </a:pPr>
              <a:t>29.6.2018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2220B-28E9-4D5F-AEAE-7B1EBEECD88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7697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6895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0860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A246-8194-4A99-8D54-BA018EEA8FF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648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A4D2-4CEB-4472-874B-DE2B476794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11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A86B-3177-458C-A055-DF6CB5F6E1E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553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0B2-64C6-4CCD-BE61-F167E318379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86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9DF3-D7BE-4C4A-A747-32E2FECB0E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20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610C-9ACA-48E1-AE69-797BEAB174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446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FB45-9A1F-4BF1-AEB1-168A3EE59D0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533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9DBF-2A29-43B1-9F7E-346CAF37AC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0581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895-AB2C-4C0C-8295-D1EE2770F9C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4604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B2FB-3A4B-4871-9BF7-9291A37AF9F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663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BF7D-A071-4EEB-BDBC-D210FAA6695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760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CC2EC4-E07B-4C1C-85C1-1FD6195988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2232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3441-211B-4FAE-844A-6F0F418E898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3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46FE-DE78-43ED-B92F-F451ED1A68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2267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3C52-3939-4B31-8F57-2F1453C471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648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5816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191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2C2E-1894-47C6-8C45-A75AB5596D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1781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BA27-5A6D-4D9A-B51A-B3F539A5E9A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49739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67264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28082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99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E0BBBE-72AA-48AE-B8C9-683FB2D149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3618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4668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99973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849047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64275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34703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00392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02356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22644-0DE0-4B44-B392-D3D82546F96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487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9E99C8-8CCD-4720-861E-909799E61B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6235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2BE6E-C6A5-49AA-ACE1-B5E473E2AE7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292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21E670-1F5B-4A49-8DE6-16F3E62BC8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5317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11FA9CE-8AD9-4364-A5E8-1B0EB4A03A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7403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7041-5413-405B-B8C6-BA08AE416F2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2986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09A84-7471-4F64-9B22-02420ECEB2D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1071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CB81-A70A-4C70-B957-29C415D143B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33520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B259-2045-4E90-BAE4-C5F4CC7E620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4498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3EC4-A40C-4726-85D3-2B6C002B86D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0969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02421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44006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37590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1831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7C3C02-C6D6-4CDD-8E7F-E0FCD70E1C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6137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57649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56593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470786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425583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955963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202035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9F6D-94EA-4819-97CB-80D08914EFA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36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531928-6C38-4BDF-AA8B-509D6C2D62B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8338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61783-E466-40C7-BD3C-A81A0BCBAB6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74355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1887E67-8265-4660-986D-AF78B07ACA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39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C304F7-58E3-453B-B9DD-2C44208D65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05914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4075-FB48-4E21-A188-CD59CF4C80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519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FA4FC-75C3-45F2-8B96-9FCD9F8B790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83044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2282-04A0-4A1E-B0F8-A85A101FF7E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34772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F329-E48E-4D95-BD79-09A148C0BCE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94929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0DA5-8837-4368-9873-6C9E2602C3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1884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973154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22011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87697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278446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107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B035FF-B3C0-4CBF-AFCC-217D199882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1330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759605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13349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720426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991231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40598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F7FA-814A-42EE-9FF5-8145637E328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60734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82FF55-A701-4B72-9E59-8F3FA2AFFFD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0216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2063E-90CA-4C26-8F88-627398BD6C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65904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6E72A31-BE5D-4585-B282-770DC85018F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5626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5260F-82A6-479E-A080-D6FB8D1F04C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683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3E2A29-3C3C-4B25-ABFE-CBBAD8606C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519139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DDF9-D677-4A74-B0CD-A3A36C6BB3D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77759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2B8C-63F0-4A7B-AEBA-C0E7EA0477F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39460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8BE2A-0A83-42EC-B407-16ED4F1D9B0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19131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28F7A-131B-4003-850A-D37AF0D4C3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772154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1646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1898987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210813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446543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2897684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101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C6C-3633-4E4E-A1CE-7741E7EBFD5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21141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753138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9135220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22465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07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CC8933F-2D5B-4E8A-B1D8-F79D0157254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DD6B484F-519B-41F4-B1D9-AB68BFB479D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17219763-AB9D-4F66-8754-38C9008F676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25.6.2018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29F141BB-E8E2-4B65-B763-31F7DC4C9D5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7988" y="457200"/>
            <a:ext cx="10739437" cy="207168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err="1" smtClean="0"/>
              <a:t>Sammanfattning</a:t>
            </a:r>
            <a:r>
              <a:rPr lang="fi-FI" dirty="0" smtClean="0"/>
              <a:t> av </a:t>
            </a:r>
            <a:r>
              <a:rPr lang="fi-FI" dirty="0" err="1" smtClean="0"/>
              <a:t>grupparbeten</a:t>
            </a:r>
            <a:r>
              <a:rPr lang="fi-FI" dirty="0" smtClean="0"/>
              <a:t> (12.6.2018)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407988" y="4722813"/>
            <a:ext cx="10709275" cy="971550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 smtClean="0"/>
              <a:t>Frida Westerback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9575"/>
            <a:ext cx="11234738" cy="787400"/>
          </a:xfrm>
        </p:spPr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4: </a:t>
            </a:r>
            <a:r>
              <a:rPr lang="fi-FI" dirty="0" err="1" smtClean="0"/>
              <a:t>Behov</a:t>
            </a:r>
            <a:r>
              <a:rPr lang="fi-FI" dirty="0" smtClean="0"/>
              <a:t> av </a:t>
            </a:r>
            <a:r>
              <a:rPr lang="fi-FI" dirty="0" err="1" smtClean="0"/>
              <a:t>gemensamma</a:t>
            </a:r>
            <a:r>
              <a:rPr lang="fi-FI" dirty="0" smtClean="0"/>
              <a:t> </a:t>
            </a:r>
            <a:r>
              <a:rPr lang="fi-FI" dirty="0" err="1" smtClean="0"/>
              <a:t>insatser</a:t>
            </a:r>
            <a:r>
              <a:rPr lang="fi-FI" dirty="0" smtClean="0"/>
              <a:t> för </a:t>
            </a:r>
            <a:r>
              <a:rPr lang="fi-FI" dirty="0" err="1" smtClean="0"/>
              <a:t>servicebrukarens</a:t>
            </a:r>
            <a:r>
              <a:rPr lang="fi-FI" dirty="0" smtClean="0"/>
              <a:t> </a:t>
            </a:r>
            <a:r>
              <a:rPr lang="fi-FI" dirty="0" err="1" smtClean="0"/>
              <a:t>bästa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84803"/>
            <a:ext cx="11234738" cy="4979988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fi-FI" dirty="0" err="1"/>
              <a:t>Bättre</a:t>
            </a:r>
            <a:r>
              <a:rPr lang="fi-FI" dirty="0"/>
              <a:t> </a:t>
            </a:r>
            <a:r>
              <a:rPr lang="fi-FI" dirty="0" err="1"/>
              <a:t>kontakt</a:t>
            </a:r>
            <a:r>
              <a:rPr lang="fi-FI" dirty="0"/>
              <a:t> </a:t>
            </a:r>
            <a:r>
              <a:rPr lang="fi-FI" dirty="0" err="1"/>
              <a:t>mellan</a:t>
            </a:r>
            <a:r>
              <a:rPr lang="fi-FI" dirty="0"/>
              <a:t> </a:t>
            </a:r>
            <a:r>
              <a:rPr lang="fi-FI" dirty="0" err="1"/>
              <a:t>aktörer</a:t>
            </a:r>
            <a:r>
              <a:rPr lang="fi-FI" dirty="0"/>
              <a:t>, </a:t>
            </a:r>
            <a:r>
              <a:rPr lang="fi-FI" dirty="0" err="1"/>
              <a:t>smidigare</a:t>
            </a:r>
            <a:r>
              <a:rPr lang="fi-FI" dirty="0"/>
              <a:t> </a:t>
            </a:r>
            <a:r>
              <a:rPr lang="fi-FI" dirty="0" err="1"/>
              <a:t>övergångar</a:t>
            </a:r>
            <a:r>
              <a:rPr lang="fi-FI" dirty="0"/>
              <a:t> </a:t>
            </a:r>
            <a:r>
              <a:rPr lang="fi-FI" dirty="0" err="1"/>
              <a:t>mellan</a:t>
            </a:r>
            <a:r>
              <a:rPr lang="fi-FI" dirty="0"/>
              <a:t> </a:t>
            </a:r>
            <a:r>
              <a:rPr lang="fi-FI" dirty="0" err="1"/>
              <a:t>tjänster</a:t>
            </a:r>
            <a:r>
              <a:rPr lang="fi-FI" dirty="0"/>
              <a:t> </a:t>
            </a:r>
            <a:r>
              <a:rPr lang="fi-FI" dirty="0" err="1" smtClean="0"/>
              <a:t>Gemensamt</a:t>
            </a:r>
            <a:r>
              <a:rPr lang="fi-FI" dirty="0" smtClean="0"/>
              <a:t> forum </a:t>
            </a:r>
            <a:r>
              <a:rPr lang="fi-FI" dirty="0" err="1" smtClean="0"/>
              <a:t>eller</a:t>
            </a:r>
            <a:r>
              <a:rPr lang="fi-FI" dirty="0" smtClean="0"/>
              <a:t> </a:t>
            </a:r>
            <a:r>
              <a:rPr lang="fi-FI" dirty="0" err="1" smtClean="0"/>
              <a:t>kommunikationskanal</a:t>
            </a:r>
            <a:r>
              <a:rPr lang="fi-FI" dirty="0" smtClean="0"/>
              <a:t> för de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jobbar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unga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svenska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  <a:p>
            <a:pPr marL="514350" indent="-514350">
              <a:buFont typeface="+mj-lt"/>
              <a:buAutoNum type="romanUcPeriod"/>
            </a:pPr>
            <a:r>
              <a:rPr lang="fi-FI" dirty="0" err="1"/>
              <a:t>Tydliggörande</a:t>
            </a:r>
            <a:r>
              <a:rPr lang="fi-FI" dirty="0"/>
              <a:t> av </a:t>
            </a:r>
            <a:r>
              <a:rPr lang="fi-FI" dirty="0" err="1"/>
              <a:t>roller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rollfördelning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 err="1"/>
              <a:t>Uppluckring</a:t>
            </a:r>
            <a:r>
              <a:rPr lang="fi-FI" dirty="0"/>
              <a:t> av </a:t>
            </a:r>
            <a:r>
              <a:rPr lang="fi-FI" dirty="0" err="1" smtClean="0"/>
              <a:t>organisationsgränser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  <a:p>
            <a:pPr marL="514350" indent="-514350">
              <a:buFont typeface="+mj-lt"/>
              <a:buAutoNum type="romanUcPeriod"/>
            </a:pPr>
            <a:r>
              <a:rPr lang="fi-FI" dirty="0" err="1" smtClean="0"/>
              <a:t>Aktivare</a:t>
            </a:r>
            <a:r>
              <a:rPr lang="fi-FI" dirty="0" smtClean="0"/>
              <a:t> </a:t>
            </a:r>
            <a:r>
              <a:rPr lang="fi-FI" dirty="0" err="1" smtClean="0"/>
              <a:t>kommunikation</a:t>
            </a:r>
            <a:r>
              <a:rPr lang="fi-FI" dirty="0" smtClean="0"/>
              <a:t> </a:t>
            </a:r>
            <a:r>
              <a:rPr lang="fi-FI" dirty="0" err="1" smtClean="0"/>
              <a:t>mellan</a:t>
            </a:r>
            <a:r>
              <a:rPr lang="fi-FI" dirty="0" smtClean="0"/>
              <a:t> </a:t>
            </a:r>
            <a:r>
              <a:rPr lang="fi-FI" dirty="0" err="1" smtClean="0"/>
              <a:t>ledning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praktiker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6070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Uppgift</a:t>
            </a:r>
            <a:r>
              <a:rPr lang="fi-FI" dirty="0"/>
              <a:t> 4</a:t>
            </a:r>
            <a:r>
              <a:rPr lang="fi-FI" dirty="0" smtClean="0"/>
              <a:t>: </a:t>
            </a:r>
            <a:r>
              <a:rPr lang="fi-FI" dirty="0" err="1" smtClean="0"/>
              <a:t>Hur</a:t>
            </a:r>
            <a:r>
              <a:rPr lang="fi-FI" dirty="0" smtClean="0"/>
              <a:t> </a:t>
            </a:r>
            <a:r>
              <a:rPr lang="fi-FI" dirty="0" err="1" smtClean="0"/>
              <a:t>förverkliga</a:t>
            </a:r>
            <a:r>
              <a:rPr lang="fi-FI" dirty="0" smtClean="0"/>
              <a:t> </a:t>
            </a:r>
            <a:r>
              <a:rPr lang="fi-FI" dirty="0" err="1" smtClean="0"/>
              <a:t>meningsfulla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gemensamma</a:t>
            </a:r>
            <a:r>
              <a:rPr lang="fi-FI" dirty="0" smtClean="0"/>
              <a:t> </a:t>
            </a:r>
            <a:r>
              <a:rPr lang="fi-FI" dirty="0" err="1" smtClean="0"/>
              <a:t>insatser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209347"/>
            <a:ext cx="11234738" cy="4979988"/>
          </a:xfrm>
        </p:spPr>
        <p:txBody>
          <a:bodyPr/>
          <a:lstStyle/>
          <a:p>
            <a:r>
              <a:rPr lang="fi-FI" dirty="0" err="1" smtClean="0"/>
              <a:t>Servicekarta</a:t>
            </a:r>
            <a:r>
              <a:rPr lang="fi-FI" dirty="0" smtClean="0"/>
              <a:t> </a:t>
            </a:r>
            <a:r>
              <a:rPr lang="fi-FI" dirty="0" err="1" smtClean="0"/>
              <a:t>över</a:t>
            </a:r>
            <a:r>
              <a:rPr lang="fi-FI" dirty="0" smtClean="0"/>
              <a:t> </a:t>
            </a:r>
            <a:r>
              <a:rPr lang="fi-FI" dirty="0" err="1" smtClean="0"/>
              <a:t>svensk</a:t>
            </a:r>
            <a:r>
              <a:rPr lang="fi-FI" dirty="0" smtClean="0"/>
              <a:t> </a:t>
            </a:r>
            <a:r>
              <a:rPr lang="fi-FI" dirty="0" err="1" smtClean="0"/>
              <a:t>service</a:t>
            </a:r>
            <a:r>
              <a:rPr lang="fi-FI" dirty="0" smtClean="0"/>
              <a:t> (</a:t>
            </a:r>
            <a:r>
              <a:rPr lang="fi-FI" dirty="0" err="1" smtClean="0"/>
              <a:t>inkl</a:t>
            </a:r>
            <a:r>
              <a:rPr lang="fi-FI" dirty="0" smtClean="0"/>
              <a:t>. </a:t>
            </a:r>
            <a:r>
              <a:rPr lang="fi-FI" dirty="0" err="1"/>
              <a:t>k</a:t>
            </a:r>
            <a:r>
              <a:rPr lang="fi-FI" dirty="0" err="1" smtClean="0"/>
              <a:t>ontaktuppgifter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Kartläggning</a:t>
            </a:r>
            <a:r>
              <a:rPr lang="fi-FI" dirty="0" smtClean="0"/>
              <a:t> av de </a:t>
            </a:r>
            <a:r>
              <a:rPr lang="fi-FI" dirty="0" err="1" smtClean="0"/>
              <a:t>olika</a:t>
            </a:r>
            <a:r>
              <a:rPr lang="fi-FI" dirty="0" smtClean="0"/>
              <a:t> </a:t>
            </a:r>
            <a:r>
              <a:rPr lang="fi-FI" dirty="0" err="1" smtClean="0"/>
              <a:t>nätverken</a:t>
            </a:r>
            <a:endParaRPr lang="fi-FI" dirty="0" smtClean="0"/>
          </a:p>
          <a:p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ledningen</a:t>
            </a:r>
            <a:r>
              <a:rPr lang="fi-FI" dirty="0" smtClean="0"/>
              <a:t> </a:t>
            </a:r>
            <a:r>
              <a:rPr lang="fi-FI" dirty="0" err="1" smtClean="0"/>
              <a:t>lyssnar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arbetstagarnas</a:t>
            </a:r>
            <a:r>
              <a:rPr lang="fi-FI" dirty="0" smtClean="0"/>
              <a:t> </a:t>
            </a:r>
            <a:r>
              <a:rPr lang="fi-FI" dirty="0" err="1" smtClean="0"/>
              <a:t>önskemål</a:t>
            </a:r>
            <a:r>
              <a:rPr lang="fi-FI" dirty="0" smtClean="0"/>
              <a:t> </a:t>
            </a:r>
            <a:r>
              <a:rPr lang="fi-FI" dirty="0" err="1" smtClean="0"/>
              <a:t>gällande</a:t>
            </a:r>
            <a:r>
              <a:rPr lang="fi-FI" dirty="0" smtClean="0"/>
              <a:t> </a:t>
            </a:r>
            <a:r>
              <a:rPr lang="fi-FI" dirty="0" err="1" smtClean="0"/>
              <a:t>processer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2463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5: </a:t>
            </a:r>
            <a:r>
              <a:rPr lang="fi-FI" dirty="0" err="1" smtClean="0"/>
              <a:t>Idealisk</a:t>
            </a:r>
            <a:r>
              <a:rPr lang="fi-FI" dirty="0" smtClean="0"/>
              <a:t> </a:t>
            </a:r>
            <a:r>
              <a:rPr lang="fi-FI" dirty="0" err="1" smtClean="0"/>
              <a:t>process</a:t>
            </a:r>
            <a:r>
              <a:rPr lang="fi-FI" dirty="0" smtClean="0"/>
              <a:t> </a:t>
            </a:r>
            <a:r>
              <a:rPr lang="fi-FI" dirty="0" err="1" smtClean="0"/>
              <a:t>ur</a:t>
            </a:r>
            <a:r>
              <a:rPr lang="fi-FI" dirty="0" smtClean="0"/>
              <a:t> </a:t>
            </a:r>
            <a:r>
              <a:rPr lang="fi-FI" dirty="0" err="1" smtClean="0"/>
              <a:t>exempelservicebrukarens</a:t>
            </a:r>
            <a:r>
              <a:rPr lang="fi-FI" dirty="0" smtClean="0"/>
              <a:t> </a:t>
            </a:r>
            <a:r>
              <a:rPr lang="fi-FI" dirty="0" err="1" smtClean="0"/>
              <a:t>perspektiv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84803"/>
            <a:ext cx="11234738" cy="4979988"/>
          </a:xfrm>
        </p:spPr>
        <p:txBody>
          <a:bodyPr/>
          <a:lstStyle/>
          <a:p>
            <a:pPr marL="457200" indent="-457200">
              <a:buAutoNum type="alphaUcParenR"/>
            </a:pPr>
            <a:r>
              <a:rPr lang="fi-FI" dirty="0" err="1" smtClean="0"/>
              <a:t>Önskat</a:t>
            </a:r>
            <a:r>
              <a:rPr lang="fi-FI" dirty="0" smtClean="0"/>
              <a:t> </a:t>
            </a:r>
            <a:r>
              <a:rPr lang="fi-FI" dirty="0" err="1" smtClean="0"/>
              <a:t>slutresultat</a:t>
            </a:r>
            <a:r>
              <a:rPr lang="fi-FI" dirty="0" smtClean="0"/>
              <a:t> för </a:t>
            </a:r>
            <a:r>
              <a:rPr lang="fi-FI" dirty="0" err="1" smtClean="0"/>
              <a:t>servicebrukaren</a:t>
            </a:r>
            <a:r>
              <a:rPr lang="fi-FI" dirty="0" smtClean="0"/>
              <a:t>: </a:t>
            </a:r>
            <a:br>
              <a:rPr lang="fi-FI" dirty="0" smtClean="0"/>
            </a:br>
            <a:r>
              <a:rPr lang="fi-FI" dirty="0" err="1" smtClean="0"/>
              <a:t>Boende</a:t>
            </a:r>
            <a:r>
              <a:rPr lang="fi-FI" dirty="0" smtClean="0"/>
              <a:t>, </a:t>
            </a:r>
            <a:r>
              <a:rPr lang="fi-FI" dirty="0" err="1" smtClean="0"/>
              <a:t>jobb</a:t>
            </a:r>
            <a:r>
              <a:rPr lang="fi-FI" dirty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</a:t>
            </a:r>
            <a:r>
              <a:rPr lang="fi-FI" dirty="0" err="1" smtClean="0"/>
              <a:t>studier</a:t>
            </a:r>
            <a:r>
              <a:rPr lang="fi-FI" dirty="0" smtClean="0"/>
              <a:t> (</a:t>
            </a:r>
            <a:r>
              <a:rPr lang="fi-FI" dirty="0" err="1" smtClean="0"/>
              <a:t>vardagssyssla</a:t>
            </a:r>
            <a:r>
              <a:rPr lang="fi-FI" dirty="0" smtClean="0"/>
              <a:t>), ekonomin i </a:t>
            </a:r>
            <a:r>
              <a:rPr lang="fi-FI" dirty="0" err="1" smtClean="0"/>
              <a:t>skick</a:t>
            </a:r>
            <a:r>
              <a:rPr lang="fi-FI" dirty="0" smtClean="0"/>
              <a:t>, </a:t>
            </a:r>
            <a:r>
              <a:rPr lang="fi-FI" dirty="0" err="1" smtClean="0"/>
              <a:t>ökat</a:t>
            </a:r>
            <a:r>
              <a:rPr lang="fi-FI" dirty="0" smtClean="0"/>
              <a:t> </a:t>
            </a:r>
            <a:r>
              <a:rPr lang="fi-FI" dirty="0" err="1" smtClean="0"/>
              <a:t>välmående</a:t>
            </a:r>
            <a:r>
              <a:rPr lang="fi-FI" dirty="0" smtClean="0"/>
              <a:t>, </a:t>
            </a:r>
            <a:r>
              <a:rPr lang="fi-FI" dirty="0" err="1" smtClean="0"/>
              <a:t>delaktig</a:t>
            </a:r>
            <a:r>
              <a:rPr lang="fi-FI" dirty="0" smtClean="0"/>
              <a:t> i </a:t>
            </a:r>
            <a:r>
              <a:rPr lang="fi-FI" dirty="0" err="1" smtClean="0"/>
              <a:t>samhället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7190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5: </a:t>
            </a:r>
            <a:r>
              <a:rPr lang="fi-FI" dirty="0" err="1" smtClean="0"/>
              <a:t>Idealisk</a:t>
            </a:r>
            <a:r>
              <a:rPr lang="fi-FI" dirty="0" smtClean="0"/>
              <a:t> </a:t>
            </a:r>
            <a:r>
              <a:rPr lang="fi-FI" dirty="0" err="1" smtClean="0"/>
              <a:t>process</a:t>
            </a:r>
            <a:r>
              <a:rPr lang="fi-FI" dirty="0" smtClean="0"/>
              <a:t> </a:t>
            </a:r>
            <a:r>
              <a:rPr lang="fi-FI" dirty="0" err="1" smtClean="0"/>
              <a:t>ur</a:t>
            </a:r>
            <a:r>
              <a:rPr lang="fi-FI" dirty="0" smtClean="0"/>
              <a:t> </a:t>
            </a:r>
            <a:r>
              <a:rPr lang="fi-FI" dirty="0" err="1" smtClean="0"/>
              <a:t>exempelservicebrukarens</a:t>
            </a:r>
            <a:r>
              <a:rPr lang="fi-FI" dirty="0" smtClean="0"/>
              <a:t> </a:t>
            </a:r>
            <a:r>
              <a:rPr lang="fi-FI" dirty="0" err="1" smtClean="0"/>
              <a:t>perspektiv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84803"/>
            <a:ext cx="11234738" cy="4979988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B) De </a:t>
            </a:r>
            <a:r>
              <a:rPr lang="fi-FI" dirty="0" err="1" smtClean="0"/>
              <a:t>viktigaste</a:t>
            </a:r>
            <a:r>
              <a:rPr lang="fi-FI" dirty="0" smtClean="0"/>
              <a:t> </a:t>
            </a:r>
            <a:r>
              <a:rPr lang="fi-FI" dirty="0" err="1" smtClean="0"/>
              <a:t>processkedena</a:t>
            </a:r>
            <a:r>
              <a:rPr lang="fi-FI" dirty="0" smtClean="0"/>
              <a:t> </a:t>
            </a:r>
            <a:r>
              <a:rPr lang="fi-FI" dirty="0" err="1" smtClean="0"/>
              <a:t>ur</a:t>
            </a:r>
            <a:r>
              <a:rPr lang="fi-FI" dirty="0" smtClean="0"/>
              <a:t> </a:t>
            </a:r>
            <a:r>
              <a:rPr lang="fi-FI" dirty="0" err="1" smtClean="0"/>
              <a:t>servicebrukarens</a:t>
            </a:r>
            <a:r>
              <a:rPr lang="fi-FI" dirty="0" smtClean="0"/>
              <a:t> </a:t>
            </a:r>
            <a:r>
              <a:rPr lang="fi-FI" dirty="0" err="1" smtClean="0"/>
              <a:t>perspektiv</a:t>
            </a:r>
            <a:endParaRPr lang="fi-FI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graphicFrame>
        <p:nvGraphicFramePr>
          <p:cNvPr id="5" name="Kaaviokuva 4"/>
          <p:cNvGraphicFramePr/>
          <p:nvPr>
            <p:extLst>
              <p:ext uri="{D42A27DB-BD31-4B8C-83A1-F6EECF244321}">
                <p14:modId xmlns:p14="http://schemas.microsoft.com/office/powerpoint/2010/main" val="748953632"/>
              </p:ext>
            </p:extLst>
          </p:nvPr>
        </p:nvGraphicFramePr>
        <p:xfrm>
          <a:off x="1607797" y="168358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843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Uppgift</a:t>
            </a:r>
            <a:r>
              <a:rPr lang="fi-FI" dirty="0"/>
              <a:t> 5</a:t>
            </a:r>
            <a:r>
              <a:rPr lang="fi-FI" dirty="0" smtClean="0"/>
              <a:t>: </a:t>
            </a:r>
            <a:r>
              <a:rPr lang="fi-FI" dirty="0" err="1" smtClean="0"/>
              <a:t>Vilka</a:t>
            </a:r>
            <a:r>
              <a:rPr lang="fi-FI" dirty="0" smtClean="0"/>
              <a:t> </a:t>
            </a:r>
            <a:r>
              <a:rPr lang="fi-FI" dirty="0" err="1" smtClean="0"/>
              <a:t>aktörer</a:t>
            </a:r>
            <a:r>
              <a:rPr lang="fi-FI" dirty="0" smtClean="0"/>
              <a:t> </a:t>
            </a:r>
            <a:r>
              <a:rPr lang="fi-FI" dirty="0" err="1" smtClean="0"/>
              <a:t>behövs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800" dirty="0" err="1" smtClean="0"/>
              <a:t>Hälsovård</a:t>
            </a:r>
            <a:r>
              <a:rPr lang="fi-FI" sz="2800" dirty="0" smtClean="0"/>
              <a:t> (</a:t>
            </a:r>
            <a:r>
              <a:rPr lang="fi-FI" sz="2800" dirty="0" err="1" smtClean="0"/>
              <a:t>hälsostation</a:t>
            </a:r>
            <a:r>
              <a:rPr lang="fi-FI" sz="2800" dirty="0" smtClean="0"/>
              <a:t>, psykiatri) </a:t>
            </a:r>
            <a:r>
              <a:rPr lang="fi-FI" sz="2800" dirty="0"/>
              <a:t>5/5</a:t>
            </a:r>
          </a:p>
          <a:p>
            <a:pPr marL="0" indent="0">
              <a:buNone/>
            </a:pPr>
            <a:r>
              <a:rPr lang="fi-FI" sz="2800" dirty="0" smtClean="0"/>
              <a:t>TE-</a:t>
            </a:r>
            <a:r>
              <a:rPr lang="fi-FI" sz="2800" dirty="0" err="1" smtClean="0"/>
              <a:t>tjänster</a:t>
            </a:r>
            <a:r>
              <a:rPr lang="fi-FI" sz="2800" dirty="0" smtClean="0"/>
              <a:t> 4/5</a:t>
            </a:r>
          </a:p>
          <a:p>
            <a:pPr marL="0" indent="0">
              <a:buNone/>
            </a:pPr>
            <a:r>
              <a:rPr lang="fi-FI" sz="2800" dirty="0" err="1" smtClean="0"/>
              <a:t>Socialservice</a:t>
            </a:r>
            <a:r>
              <a:rPr lang="fi-FI" sz="2800" dirty="0" smtClean="0"/>
              <a:t> 4/5</a:t>
            </a:r>
          </a:p>
          <a:p>
            <a:pPr marL="0" indent="0">
              <a:buNone/>
            </a:pPr>
            <a:r>
              <a:rPr lang="fi-FI" sz="2800" dirty="0" err="1"/>
              <a:t>Sveps</a:t>
            </a:r>
            <a:r>
              <a:rPr lang="fi-FI" sz="2800" dirty="0"/>
              <a:t> </a:t>
            </a:r>
            <a:r>
              <a:rPr lang="fi-FI" sz="2800" dirty="0" smtClean="0"/>
              <a:t>4/5</a:t>
            </a:r>
          </a:p>
          <a:p>
            <a:pPr marL="0" indent="0">
              <a:buNone/>
            </a:pPr>
            <a:r>
              <a:rPr lang="fi-FI" sz="2800" dirty="0"/>
              <a:t>FPA 4/5</a:t>
            </a:r>
          </a:p>
          <a:p>
            <a:pPr marL="0" indent="0">
              <a:buNone/>
            </a:pPr>
            <a:r>
              <a:rPr lang="fi-FI" sz="2800" dirty="0" err="1" smtClean="0"/>
              <a:t>Navigatorn</a:t>
            </a:r>
            <a:r>
              <a:rPr lang="fi-FI" sz="2800" dirty="0" smtClean="0"/>
              <a:t> 3/5</a:t>
            </a:r>
          </a:p>
          <a:p>
            <a:pPr marL="0" indent="0">
              <a:buNone/>
            </a:pPr>
            <a:r>
              <a:rPr lang="fi-FI" sz="2800" dirty="0" err="1" smtClean="0"/>
              <a:t>Krisjouren</a:t>
            </a:r>
            <a:r>
              <a:rPr lang="fi-FI" sz="2800" dirty="0" smtClean="0"/>
              <a:t> för </a:t>
            </a:r>
            <a:r>
              <a:rPr lang="fi-FI" sz="2800" dirty="0" err="1" smtClean="0"/>
              <a:t>unga</a:t>
            </a:r>
            <a:r>
              <a:rPr lang="fi-FI" sz="2800" dirty="0" smtClean="0"/>
              <a:t> 3/5</a:t>
            </a:r>
          </a:p>
          <a:p>
            <a:pPr marL="0" indent="0">
              <a:buNone/>
            </a:pPr>
            <a:r>
              <a:rPr lang="fi-FI" sz="2800" dirty="0" err="1" smtClean="0"/>
              <a:t>Uppsökande</a:t>
            </a:r>
            <a:r>
              <a:rPr lang="fi-FI" sz="2800" dirty="0" smtClean="0"/>
              <a:t> </a:t>
            </a:r>
            <a:r>
              <a:rPr lang="fi-FI" sz="2800" dirty="0" err="1" smtClean="0"/>
              <a:t>ungdomsarbete</a:t>
            </a:r>
            <a:r>
              <a:rPr lang="fi-FI" sz="2800" dirty="0"/>
              <a:t> </a:t>
            </a:r>
            <a:r>
              <a:rPr lang="fi-FI" sz="2800" dirty="0" smtClean="0"/>
              <a:t>(</a:t>
            </a:r>
            <a:r>
              <a:rPr lang="fi-FI" sz="2800" dirty="0" err="1" smtClean="0"/>
              <a:t>Sveps</a:t>
            </a:r>
            <a:r>
              <a:rPr lang="fi-FI" sz="2800" dirty="0" smtClean="0"/>
              <a:t>) 3/5</a:t>
            </a:r>
          </a:p>
          <a:p>
            <a:pPr marL="0" indent="0">
              <a:buNone/>
            </a:pPr>
            <a:r>
              <a:rPr lang="fi-FI" sz="2800" dirty="0" err="1" smtClean="0"/>
              <a:t>Studiehandledare</a:t>
            </a:r>
            <a:r>
              <a:rPr lang="fi-FI" sz="2800" dirty="0" smtClean="0"/>
              <a:t> 1/5</a:t>
            </a:r>
          </a:p>
          <a:p>
            <a:pPr marL="0" indent="0">
              <a:buNone/>
            </a:pPr>
            <a:r>
              <a:rPr lang="fi-FI" sz="2800" dirty="0" err="1"/>
              <a:t>Bostadsförmedling</a:t>
            </a:r>
            <a:r>
              <a:rPr lang="fi-FI" sz="2800" dirty="0"/>
              <a:t> 1/5</a:t>
            </a:r>
          </a:p>
          <a:p>
            <a:pPr marL="0" indent="0">
              <a:buNone/>
            </a:pPr>
            <a:r>
              <a:rPr lang="fi-FI" sz="2800" dirty="0" err="1" smtClean="0"/>
              <a:t>Anhöriga</a:t>
            </a:r>
            <a:r>
              <a:rPr lang="fi-FI" sz="2800" dirty="0" smtClean="0"/>
              <a:t> 1/5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8404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6: VAD OCH HUR VI </a:t>
            </a:r>
            <a:r>
              <a:rPr lang="fi-FI" dirty="0"/>
              <a:t>G</a:t>
            </a:r>
            <a:r>
              <a:rPr lang="fi-FI" dirty="0" smtClean="0"/>
              <a:t>ÖR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1800" b="1" dirty="0" smtClean="0"/>
              <a:t>A) NYA </a:t>
            </a:r>
            <a:r>
              <a:rPr lang="fi-FI" sz="1800" b="1" dirty="0"/>
              <a:t>GEMENSAMMA FORMER AV INSATSER</a:t>
            </a:r>
            <a:r>
              <a:rPr lang="fi-FI" sz="1800" b="1" dirty="0" smtClean="0"/>
              <a:t>:</a:t>
            </a:r>
            <a:br>
              <a:rPr lang="fi-FI" sz="1800" b="1" dirty="0" smtClean="0"/>
            </a:b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Kan</a:t>
            </a:r>
            <a:r>
              <a:rPr lang="fi-FI" sz="1800" b="1" dirty="0"/>
              <a:t> </a:t>
            </a:r>
            <a:r>
              <a:rPr lang="fi-FI" sz="1800" b="1" dirty="0" err="1"/>
              <a:t>inte</a:t>
            </a:r>
            <a:r>
              <a:rPr lang="fi-FI" sz="1800" b="1" dirty="0"/>
              <a:t> </a:t>
            </a:r>
            <a:r>
              <a:rPr lang="fi-FI" sz="1800" b="1" dirty="0" err="1"/>
              <a:t>påverka</a:t>
            </a:r>
            <a:endParaRPr lang="fi-FI" sz="1800" b="1" dirty="0"/>
          </a:p>
          <a:p>
            <a:pPr lvl="0"/>
            <a:r>
              <a:rPr lang="fi-FI" sz="1800" dirty="0" smtClean="0"/>
              <a:t>-</a:t>
            </a:r>
          </a:p>
          <a:p>
            <a:pPr marL="0" lv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Kan</a:t>
            </a:r>
            <a:r>
              <a:rPr lang="fi-FI" sz="1800" b="1" dirty="0"/>
              <a:t> </a:t>
            </a:r>
            <a:r>
              <a:rPr lang="fi-FI" sz="1800" b="1" dirty="0" err="1"/>
              <a:t>föreslå</a:t>
            </a:r>
            <a:r>
              <a:rPr lang="fi-FI" sz="1800" b="1" dirty="0"/>
              <a:t> </a:t>
            </a:r>
            <a:r>
              <a:rPr lang="fi-FI" sz="1800" b="1" dirty="0" err="1"/>
              <a:t>vidare</a:t>
            </a:r>
            <a:endParaRPr lang="fi-FI" sz="1800" b="1" dirty="0"/>
          </a:p>
          <a:p>
            <a:pPr lvl="0"/>
            <a:r>
              <a:rPr lang="fi-FI" sz="1800" dirty="0" err="1"/>
              <a:t>Göra</a:t>
            </a:r>
            <a:r>
              <a:rPr lang="fi-FI" sz="1800" dirty="0"/>
              <a:t> en </a:t>
            </a:r>
            <a:r>
              <a:rPr lang="fi-FI" sz="1800" dirty="0" err="1"/>
              <a:t>förenklad</a:t>
            </a:r>
            <a:r>
              <a:rPr lang="fi-FI" sz="1800" dirty="0"/>
              <a:t> karta av alla </a:t>
            </a:r>
            <a:r>
              <a:rPr lang="fi-FI" sz="1800" dirty="0" err="1"/>
              <a:t>som</a:t>
            </a:r>
            <a:r>
              <a:rPr lang="fi-FI" sz="1800" dirty="0"/>
              <a:t> </a:t>
            </a:r>
            <a:r>
              <a:rPr lang="fi-FI" sz="1800" dirty="0" err="1"/>
              <a:t>är</a:t>
            </a:r>
            <a:r>
              <a:rPr lang="fi-FI" sz="1800" dirty="0"/>
              <a:t> </a:t>
            </a:r>
            <a:r>
              <a:rPr lang="fi-FI" sz="1800" dirty="0" err="1"/>
              <a:t>delaktiga</a:t>
            </a:r>
            <a:endParaRPr lang="fi-FI" sz="1800" dirty="0"/>
          </a:p>
          <a:p>
            <a:pPr lvl="0"/>
            <a:r>
              <a:rPr lang="fi-FI" sz="1800" dirty="0" smtClean="0"/>
              <a:t>”</a:t>
            </a:r>
            <a:r>
              <a:rPr lang="fi-FI" sz="1800" dirty="0" err="1"/>
              <a:t>Hotline</a:t>
            </a:r>
            <a:r>
              <a:rPr lang="fi-FI" sz="1800" dirty="0"/>
              <a:t>” för </a:t>
            </a:r>
            <a:r>
              <a:rPr lang="fi-FI" sz="1800" dirty="0" err="1"/>
              <a:t>personer</a:t>
            </a:r>
            <a:r>
              <a:rPr lang="fi-FI" sz="1800" dirty="0"/>
              <a:t> </a:t>
            </a:r>
            <a:r>
              <a:rPr lang="fi-FI" sz="1800" dirty="0" err="1"/>
              <a:t>som</a:t>
            </a:r>
            <a:r>
              <a:rPr lang="fi-FI" sz="1800" dirty="0"/>
              <a:t> </a:t>
            </a:r>
            <a:r>
              <a:rPr lang="fi-FI" sz="1800" dirty="0" err="1"/>
              <a:t>arbetar</a:t>
            </a:r>
            <a:r>
              <a:rPr lang="fi-FI" sz="1800" dirty="0"/>
              <a:t> </a:t>
            </a:r>
            <a:r>
              <a:rPr lang="fi-FI" sz="1800" dirty="0" err="1"/>
              <a:t>med</a:t>
            </a:r>
            <a:r>
              <a:rPr lang="fi-FI" sz="1800" dirty="0"/>
              <a:t> </a:t>
            </a:r>
            <a:r>
              <a:rPr lang="fi-FI" sz="1800" dirty="0" err="1"/>
              <a:t>unga</a:t>
            </a:r>
            <a:r>
              <a:rPr lang="fi-FI" sz="1800" dirty="0"/>
              <a:t> </a:t>
            </a:r>
            <a:r>
              <a:rPr lang="fi-FI" sz="1800" dirty="0" err="1"/>
              <a:t>till</a:t>
            </a:r>
            <a:r>
              <a:rPr lang="fi-FI" sz="1800" dirty="0"/>
              <a:t> </a:t>
            </a:r>
            <a:r>
              <a:rPr lang="fi-FI" sz="1800" dirty="0" err="1"/>
              <a:t>olika</a:t>
            </a:r>
            <a:r>
              <a:rPr lang="fi-FI" sz="1800" dirty="0"/>
              <a:t> </a:t>
            </a:r>
            <a:r>
              <a:rPr lang="fi-FI" sz="1800" dirty="0" err="1"/>
              <a:t>myndigheter</a:t>
            </a:r>
            <a:r>
              <a:rPr lang="fi-FI" sz="1800" dirty="0"/>
              <a:t> etc.</a:t>
            </a:r>
          </a:p>
          <a:p>
            <a:pPr lvl="0"/>
            <a:r>
              <a:rPr lang="fi-FI" sz="1800" dirty="0" err="1" smtClean="0"/>
              <a:t>Gemensam</a:t>
            </a:r>
            <a:r>
              <a:rPr lang="fi-FI" sz="1800" dirty="0" smtClean="0"/>
              <a:t> </a:t>
            </a:r>
            <a:r>
              <a:rPr lang="fi-FI" sz="1800" dirty="0" err="1"/>
              <a:t>marknadsföring</a:t>
            </a:r>
            <a:r>
              <a:rPr lang="fi-FI" sz="1800" dirty="0"/>
              <a:t> av </a:t>
            </a:r>
            <a:r>
              <a:rPr lang="fi-FI" sz="1800" dirty="0" err="1"/>
              <a:t>tjänster</a:t>
            </a:r>
            <a:r>
              <a:rPr lang="fi-FI" sz="1800" dirty="0"/>
              <a:t> &amp; </a:t>
            </a:r>
            <a:r>
              <a:rPr lang="fi-FI" sz="1800" dirty="0" err="1"/>
              <a:t>tydliggörande</a:t>
            </a:r>
            <a:r>
              <a:rPr lang="fi-FI" sz="1800" dirty="0"/>
              <a:t> av </a:t>
            </a:r>
            <a:r>
              <a:rPr lang="fi-FI" sz="1800" dirty="0" err="1"/>
              <a:t>tjänster</a:t>
            </a:r>
            <a:r>
              <a:rPr lang="fi-FI" sz="1800" dirty="0"/>
              <a:t>, </a:t>
            </a:r>
            <a:r>
              <a:rPr lang="fi-FI" sz="1800" dirty="0" err="1"/>
              <a:t>eventuell</a:t>
            </a:r>
            <a:r>
              <a:rPr lang="fi-FI" sz="1800" dirty="0"/>
              <a:t> </a:t>
            </a:r>
            <a:r>
              <a:rPr lang="fi-FI" sz="1800" dirty="0" err="1"/>
              <a:t>servicekarta</a:t>
            </a:r>
            <a:r>
              <a:rPr lang="fi-FI" sz="1800" dirty="0"/>
              <a:t>? </a:t>
            </a:r>
            <a:r>
              <a:rPr lang="fi-FI" sz="1800" dirty="0" err="1"/>
              <a:t>Projekt</a:t>
            </a:r>
            <a:r>
              <a:rPr lang="fi-FI" sz="1800" dirty="0"/>
              <a:t>? </a:t>
            </a:r>
            <a:r>
              <a:rPr lang="fi-FI" sz="1800" dirty="0" err="1"/>
              <a:t>Årliga</a:t>
            </a:r>
            <a:r>
              <a:rPr lang="fi-FI" sz="1800" dirty="0"/>
              <a:t> </a:t>
            </a:r>
            <a:r>
              <a:rPr lang="fi-FI" sz="1800" dirty="0" err="1"/>
              <a:t>möten</a:t>
            </a:r>
            <a:r>
              <a:rPr lang="fi-FI" sz="1800" dirty="0"/>
              <a:t>? (</a:t>
            </a:r>
            <a:r>
              <a:rPr lang="fi-FI" sz="1800" dirty="0" err="1"/>
              <a:t>kan</a:t>
            </a:r>
            <a:r>
              <a:rPr lang="fi-FI" sz="1800" dirty="0"/>
              <a:t> </a:t>
            </a:r>
            <a:r>
              <a:rPr lang="fi-FI" sz="1800" dirty="0" err="1"/>
              <a:t>även</a:t>
            </a:r>
            <a:r>
              <a:rPr lang="fi-FI" sz="1800" dirty="0"/>
              <a:t> </a:t>
            </a:r>
            <a:r>
              <a:rPr lang="fi-FI" sz="1800" dirty="0" err="1"/>
              <a:t>själv</a:t>
            </a:r>
            <a:r>
              <a:rPr lang="fi-FI" sz="1800" dirty="0"/>
              <a:t> </a:t>
            </a:r>
            <a:r>
              <a:rPr lang="fi-FI" sz="1800" dirty="0" err="1"/>
              <a:t>påverka</a:t>
            </a:r>
            <a:r>
              <a:rPr lang="fi-FI" sz="1800" dirty="0" smtClean="0"/>
              <a:t>)</a:t>
            </a:r>
          </a:p>
          <a:p>
            <a:pPr marL="0" lv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Kan</a:t>
            </a:r>
            <a:r>
              <a:rPr lang="fi-FI" sz="1800" b="1" dirty="0"/>
              <a:t> </a:t>
            </a:r>
            <a:r>
              <a:rPr lang="fi-FI" sz="1800" b="1" dirty="0" err="1"/>
              <a:t>själva</a:t>
            </a:r>
            <a:r>
              <a:rPr lang="fi-FI" sz="1800" b="1" dirty="0"/>
              <a:t> </a:t>
            </a:r>
            <a:r>
              <a:rPr lang="fi-FI" sz="1800" b="1" dirty="0" err="1"/>
              <a:t>påverka</a:t>
            </a:r>
            <a:endParaRPr lang="fi-FI" sz="1800" b="1" dirty="0"/>
          </a:p>
          <a:p>
            <a:pPr lvl="0"/>
            <a:r>
              <a:rPr lang="fi-FI" sz="1800" dirty="0" err="1"/>
              <a:t>Psykosocialt</a:t>
            </a:r>
            <a:r>
              <a:rPr lang="fi-FI" sz="1800" dirty="0"/>
              <a:t> </a:t>
            </a:r>
            <a:r>
              <a:rPr lang="fi-FI" sz="1800" dirty="0" err="1"/>
              <a:t>stöd</a:t>
            </a:r>
            <a:r>
              <a:rPr lang="fi-FI" sz="1800" dirty="0"/>
              <a:t> för de </a:t>
            </a:r>
            <a:r>
              <a:rPr lang="fi-FI" sz="1800" dirty="0" err="1"/>
              <a:t>svenskspråkiga</a:t>
            </a:r>
            <a:endParaRPr lang="fi-FI" sz="1800" dirty="0"/>
          </a:p>
          <a:p>
            <a:pPr lvl="0"/>
            <a:r>
              <a:rPr lang="fi-FI" sz="1800" dirty="0" err="1"/>
              <a:t>Bättre</a:t>
            </a:r>
            <a:r>
              <a:rPr lang="fi-FI" sz="1800" dirty="0"/>
              <a:t> </a:t>
            </a:r>
            <a:r>
              <a:rPr lang="fi-FI" sz="1800" dirty="0" err="1"/>
              <a:t>kommunikation</a:t>
            </a:r>
            <a:r>
              <a:rPr lang="fi-FI" sz="1800" dirty="0"/>
              <a:t> </a:t>
            </a:r>
            <a:r>
              <a:rPr lang="fi-FI" sz="1800" dirty="0" err="1"/>
              <a:t>inom</a:t>
            </a:r>
            <a:r>
              <a:rPr lang="fi-FI" sz="1800" dirty="0"/>
              <a:t> </a:t>
            </a:r>
            <a:r>
              <a:rPr lang="fi-FI" sz="1800" dirty="0" err="1"/>
              <a:t>nätverket</a:t>
            </a:r>
            <a:endParaRPr lang="fi-FI" sz="1800" dirty="0"/>
          </a:p>
          <a:p>
            <a:pPr lvl="0"/>
            <a:r>
              <a:rPr lang="fi-FI" sz="1800" dirty="0"/>
              <a:t>Ett </a:t>
            </a:r>
            <a:r>
              <a:rPr lang="fi-FI" sz="1800" dirty="0" err="1"/>
              <a:t>jätteseminarium</a:t>
            </a:r>
            <a:r>
              <a:rPr lang="fi-FI" sz="1800" dirty="0"/>
              <a:t> </a:t>
            </a:r>
            <a:r>
              <a:rPr lang="fi-FI" sz="1800" dirty="0" err="1"/>
              <a:t>där</a:t>
            </a:r>
            <a:r>
              <a:rPr lang="fi-FI" sz="1800" dirty="0"/>
              <a:t> alla </a:t>
            </a:r>
            <a:r>
              <a:rPr lang="fi-FI" sz="1800" dirty="0" err="1"/>
              <a:t>svenskspråkiga</a:t>
            </a:r>
            <a:r>
              <a:rPr lang="fi-FI" sz="1800" dirty="0"/>
              <a:t> </a:t>
            </a:r>
            <a:r>
              <a:rPr lang="fi-FI" sz="1800" dirty="0" err="1"/>
              <a:t>ungdomsserviceproducenter</a:t>
            </a:r>
            <a:r>
              <a:rPr lang="fi-FI" sz="1800" dirty="0"/>
              <a:t> </a:t>
            </a:r>
            <a:r>
              <a:rPr lang="fi-FI" sz="1800" dirty="0" err="1"/>
              <a:t>får</a:t>
            </a:r>
            <a:r>
              <a:rPr lang="fi-FI" sz="1800" dirty="0"/>
              <a:t> </a:t>
            </a:r>
            <a:r>
              <a:rPr lang="fi-FI" sz="1800" dirty="0" err="1"/>
              <a:t>presentera</a:t>
            </a:r>
            <a:r>
              <a:rPr lang="fi-FI" sz="1800" dirty="0"/>
              <a:t> </a:t>
            </a:r>
            <a:r>
              <a:rPr lang="fi-FI" sz="1800" dirty="0" err="1"/>
              <a:t>sig</a:t>
            </a:r>
            <a:r>
              <a:rPr lang="fi-FI" sz="1800" dirty="0"/>
              <a:t> + </a:t>
            </a:r>
            <a:r>
              <a:rPr lang="fi-FI" sz="1800" dirty="0" err="1"/>
              <a:t>workshops</a:t>
            </a:r>
            <a:r>
              <a:rPr lang="fi-FI" sz="1800" dirty="0"/>
              <a:t> etc.</a:t>
            </a:r>
          </a:p>
          <a:p>
            <a:pPr lvl="0"/>
            <a:r>
              <a:rPr lang="fi-FI" sz="1800" dirty="0" err="1"/>
              <a:t>Koordinerad</a:t>
            </a:r>
            <a:r>
              <a:rPr lang="fi-FI" sz="1800" dirty="0"/>
              <a:t> </a:t>
            </a:r>
            <a:r>
              <a:rPr lang="fi-FI" sz="1800" dirty="0" err="1"/>
              <a:t>information</a:t>
            </a:r>
            <a:r>
              <a:rPr lang="fi-FI" sz="1800" dirty="0"/>
              <a:t> </a:t>
            </a:r>
            <a:r>
              <a:rPr lang="fi-FI" sz="1800" dirty="0" err="1"/>
              <a:t>på</a:t>
            </a:r>
            <a:r>
              <a:rPr lang="fi-FI" sz="1800" dirty="0"/>
              <a:t> </a:t>
            </a:r>
            <a:r>
              <a:rPr lang="fi-FI" sz="1800" dirty="0" err="1"/>
              <a:t>svenska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3950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6: VAD OCH HUR VI GÖR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1800" b="1" dirty="0" smtClean="0"/>
              <a:t>B) MED VEM BORDE VI SAMARBETA OCH HUR?</a:t>
            </a:r>
            <a:br>
              <a:rPr lang="fi-FI" sz="1800" b="1" dirty="0" smtClean="0"/>
            </a:b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Kan</a:t>
            </a:r>
            <a:r>
              <a:rPr lang="fi-FI" sz="1800" b="1" dirty="0"/>
              <a:t> </a:t>
            </a:r>
            <a:r>
              <a:rPr lang="fi-FI" sz="1800" b="1" dirty="0" err="1"/>
              <a:t>inte</a:t>
            </a:r>
            <a:r>
              <a:rPr lang="fi-FI" sz="1800" b="1" dirty="0"/>
              <a:t> </a:t>
            </a:r>
            <a:r>
              <a:rPr lang="fi-FI" sz="1800" b="1" dirty="0" err="1"/>
              <a:t>påverka</a:t>
            </a:r>
            <a:endParaRPr lang="fi-FI" sz="1800" b="1" dirty="0"/>
          </a:p>
          <a:p>
            <a:r>
              <a:rPr lang="fi-FI" sz="1800" dirty="0" err="1"/>
              <a:t>Mellan</a:t>
            </a:r>
            <a:r>
              <a:rPr lang="fi-FI" sz="1800" dirty="0"/>
              <a:t> </a:t>
            </a:r>
            <a:r>
              <a:rPr lang="fi-FI" sz="1800" dirty="0" err="1"/>
              <a:t>beslutsfattare</a:t>
            </a:r>
            <a:r>
              <a:rPr lang="fi-FI" sz="1800" dirty="0"/>
              <a:t> </a:t>
            </a:r>
            <a:r>
              <a:rPr lang="fi-FI" sz="1800" dirty="0" err="1"/>
              <a:t>och</a:t>
            </a:r>
            <a:r>
              <a:rPr lang="fi-FI" sz="1800" dirty="0"/>
              <a:t> </a:t>
            </a:r>
            <a:r>
              <a:rPr lang="fi-FI" sz="1800" dirty="0" err="1"/>
              <a:t>aktörer</a:t>
            </a:r>
            <a:r>
              <a:rPr lang="fi-FI" sz="1800" dirty="0"/>
              <a:t>, </a:t>
            </a:r>
            <a:r>
              <a:rPr lang="fi-FI" sz="1800" dirty="0" err="1"/>
              <a:t>klientens</a:t>
            </a:r>
            <a:r>
              <a:rPr lang="fi-FI" sz="1800" dirty="0"/>
              <a:t> </a:t>
            </a:r>
            <a:r>
              <a:rPr lang="fi-FI" sz="1800" dirty="0" err="1"/>
              <a:t>bästa</a:t>
            </a:r>
            <a:endParaRPr lang="fi-FI" sz="1800" dirty="0"/>
          </a:p>
          <a:p>
            <a:r>
              <a:rPr lang="fi-FI" sz="1800" dirty="0" err="1"/>
              <a:t>Med</a:t>
            </a:r>
            <a:r>
              <a:rPr lang="fi-FI" sz="1800" dirty="0"/>
              <a:t> </a:t>
            </a:r>
            <a:r>
              <a:rPr lang="fi-FI" sz="1800" dirty="0" err="1" smtClean="0"/>
              <a:t>beslutsfattarna</a:t>
            </a:r>
            <a:endParaRPr lang="fi-FI" sz="1800" dirty="0" smtClean="0"/>
          </a:p>
          <a:p>
            <a:pPr marL="0" lv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Kan</a:t>
            </a:r>
            <a:r>
              <a:rPr lang="fi-FI" sz="1800" b="1" dirty="0"/>
              <a:t> </a:t>
            </a:r>
            <a:r>
              <a:rPr lang="fi-FI" sz="1800" b="1" dirty="0" err="1"/>
              <a:t>föreslå</a:t>
            </a:r>
            <a:r>
              <a:rPr lang="fi-FI" sz="1800" b="1" dirty="0"/>
              <a:t> </a:t>
            </a:r>
            <a:r>
              <a:rPr lang="fi-FI" sz="1800" b="1" dirty="0" err="1"/>
              <a:t>vidare</a:t>
            </a:r>
            <a:endParaRPr lang="fi-FI" sz="1800" b="1" dirty="0"/>
          </a:p>
          <a:p>
            <a:r>
              <a:rPr lang="fi-FI" sz="1800" dirty="0" err="1"/>
              <a:t>Mångsektoriella</a:t>
            </a:r>
            <a:r>
              <a:rPr lang="fi-FI" sz="1800" dirty="0"/>
              <a:t> team, </a:t>
            </a:r>
            <a:r>
              <a:rPr lang="fi-FI" sz="1800" dirty="0" err="1"/>
              <a:t>Navigatorer</a:t>
            </a:r>
            <a:r>
              <a:rPr lang="fi-FI" sz="1800" dirty="0"/>
              <a:t>, RFV, </a:t>
            </a:r>
            <a:r>
              <a:rPr lang="fi-FI" sz="1800" dirty="0" err="1"/>
              <a:t>ministerier</a:t>
            </a:r>
            <a:endParaRPr lang="fi-FI" sz="1800" dirty="0"/>
          </a:p>
          <a:p>
            <a:r>
              <a:rPr lang="fi-FI" sz="1800" dirty="0" err="1"/>
              <a:t>Med</a:t>
            </a:r>
            <a:r>
              <a:rPr lang="fi-FI" sz="1800" dirty="0"/>
              <a:t> alla </a:t>
            </a:r>
            <a:r>
              <a:rPr lang="fi-FI" sz="1800" dirty="0" err="1"/>
              <a:t>svenskspråkiga</a:t>
            </a:r>
            <a:r>
              <a:rPr lang="fi-FI" sz="1800" dirty="0"/>
              <a:t> </a:t>
            </a:r>
            <a:r>
              <a:rPr lang="fi-FI" sz="1800" dirty="0" err="1"/>
              <a:t>ungdomsserviceproducenter</a:t>
            </a:r>
            <a:r>
              <a:rPr lang="fi-FI" sz="1800" dirty="0"/>
              <a:t> i H:fors (</a:t>
            </a:r>
            <a:r>
              <a:rPr lang="fi-FI" sz="1800" dirty="0" err="1"/>
              <a:t>regionen</a:t>
            </a:r>
            <a:r>
              <a:rPr lang="fi-FI" sz="1800" dirty="0"/>
              <a:t>) + </a:t>
            </a:r>
            <a:r>
              <a:rPr lang="fi-FI" sz="1800" dirty="0" err="1"/>
              <a:t>Svenskfinland</a:t>
            </a:r>
            <a:endParaRPr lang="fi-FI" sz="1800" dirty="0"/>
          </a:p>
          <a:p>
            <a:r>
              <a:rPr lang="fi-FI" sz="1800" dirty="0"/>
              <a:t>Alla </a:t>
            </a:r>
            <a:r>
              <a:rPr lang="fi-FI" sz="1800" dirty="0" err="1"/>
              <a:t>svenskspråkiga</a:t>
            </a:r>
            <a:r>
              <a:rPr lang="fi-FI" sz="1800" dirty="0"/>
              <a:t> </a:t>
            </a:r>
            <a:r>
              <a:rPr lang="fi-FI" sz="1800" dirty="0" err="1"/>
              <a:t>aktörer</a:t>
            </a:r>
            <a:r>
              <a:rPr lang="fi-FI" sz="1800" dirty="0"/>
              <a:t> </a:t>
            </a:r>
            <a:r>
              <a:rPr lang="fi-FI" sz="1800" dirty="0" err="1"/>
              <a:t>borde</a:t>
            </a:r>
            <a:r>
              <a:rPr lang="fi-FI" sz="1800" dirty="0"/>
              <a:t> </a:t>
            </a:r>
            <a:r>
              <a:rPr lang="fi-FI" sz="1800" dirty="0" err="1"/>
              <a:t>samarbeta</a:t>
            </a:r>
            <a:r>
              <a:rPr lang="fi-FI" sz="1800" dirty="0"/>
              <a:t>, MEN </a:t>
            </a:r>
            <a:r>
              <a:rPr lang="fi-FI" sz="1800" dirty="0" err="1"/>
              <a:t>hand</a:t>
            </a:r>
            <a:r>
              <a:rPr lang="fi-FI" sz="1800" dirty="0"/>
              <a:t> i </a:t>
            </a:r>
            <a:r>
              <a:rPr lang="fi-FI" sz="1800" dirty="0" err="1"/>
              <a:t>hand</a:t>
            </a:r>
            <a:r>
              <a:rPr lang="fi-FI" sz="1800" dirty="0"/>
              <a:t> </a:t>
            </a:r>
            <a:r>
              <a:rPr lang="fi-FI" sz="1800" dirty="0" err="1"/>
              <a:t>med</a:t>
            </a:r>
            <a:r>
              <a:rPr lang="fi-FI" sz="1800" dirty="0"/>
              <a:t> </a:t>
            </a:r>
            <a:r>
              <a:rPr lang="fi-FI" sz="1800" dirty="0" err="1"/>
              <a:t>finska</a:t>
            </a:r>
            <a:r>
              <a:rPr lang="fi-FI" sz="1800" dirty="0"/>
              <a:t> </a:t>
            </a:r>
            <a:r>
              <a:rPr lang="fi-FI" sz="1800" dirty="0" err="1" smtClean="0"/>
              <a:t>sidan</a:t>
            </a:r>
            <a:endParaRPr lang="fi-FI" sz="1800" dirty="0"/>
          </a:p>
          <a:p>
            <a:r>
              <a:rPr lang="fi-FI" sz="1800" dirty="0"/>
              <a:t>PSYK. POL.</a:t>
            </a:r>
          </a:p>
          <a:p>
            <a:pPr marL="0" indent="0">
              <a:buNone/>
            </a:pPr>
            <a:endParaRPr lang="fi-FI" sz="1800" b="1" dirty="0" smtClean="0"/>
          </a:p>
          <a:p>
            <a:pPr marL="0" indent="0">
              <a:buNone/>
            </a:pPr>
            <a:r>
              <a:rPr lang="fi-FI" sz="1800" b="1" dirty="0" err="1" smtClean="0"/>
              <a:t>Kan</a:t>
            </a:r>
            <a:r>
              <a:rPr lang="fi-FI" sz="1800" b="1" dirty="0" smtClean="0"/>
              <a:t> </a:t>
            </a:r>
            <a:r>
              <a:rPr lang="fi-FI" sz="1800" b="1" dirty="0" err="1"/>
              <a:t>själva</a:t>
            </a:r>
            <a:r>
              <a:rPr lang="fi-FI" sz="1800" b="1" dirty="0"/>
              <a:t> </a:t>
            </a:r>
            <a:r>
              <a:rPr lang="fi-FI" sz="1800" b="1" dirty="0" err="1"/>
              <a:t>påverka</a:t>
            </a:r>
            <a:endParaRPr lang="fi-FI" sz="1800" b="1" dirty="0"/>
          </a:p>
          <a:p>
            <a:r>
              <a:rPr lang="fi-FI" sz="1800" dirty="0" err="1"/>
              <a:t>Enligt</a:t>
            </a:r>
            <a:r>
              <a:rPr lang="fi-FI" sz="1800" dirty="0"/>
              <a:t> </a:t>
            </a:r>
            <a:r>
              <a:rPr lang="fi-FI" sz="1800" dirty="0" err="1"/>
              <a:t>individens</a:t>
            </a:r>
            <a:r>
              <a:rPr lang="fi-FI" sz="1800" dirty="0"/>
              <a:t> </a:t>
            </a:r>
            <a:r>
              <a:rPr lang="fi-FI" sz="1800" dirty="0" err="1"/>
              <a:t>behov</a:t>
            </a:r>
            <a:r>
              <a:rPr lang="fi-FI" sz="1800" dirty="0"/>
              <a:t>.</a:t>
            </a:r>
          </a:p>
          <a:p>
            <a:r>
              <a:rPr lang="fi-FI" sz="1800" dirty="0"/>
              <a:t>Alla </a:t>
            </a:r>
            <a:r>
              <a:rPr lang="fi-FI" sz="1800" dirty="0" err="1"/>
              <a:t>borde</a:t>
            </a:r>
            <a:r>
              <a:rPr lang="fi-FI" sz="1800" dirty="0"/>
              <a:t> </a:t>
            </a:r>
            <a:r>
              <a:rPr lang="fi-FI" sz="1800" dirty="0" err="1"/>
              <a:t>kunna</a:t>
            </a:r>
            <a:r>
              <a:rPr lang="fi-FI" sz="1800" dirty="0"/>
              <a:t> </a:t>
            </a:r>
            <a:r>
              <a:rPr lang="fi-FI" sz="1800" dirty="0" err="1"/>
              <a:t>samarbeta</a:t>
            </a:r>
            <a:endParaRPr lang="fi-FI" sz="1800" dirty="0"/>
          </a:p>
          <a:p>
            <a:r>
              <a:rPr lang="fi-FI" sz="1800" dirty="0" err="1"/>
              <a:t>Marthaförbundet</a:t>
            </a:r>
            <a:endParaRPr lang="fi-FI" sz="1800" dirty="0"/>
          </a:p>
          <a:p>
            <a:r>
              <a:rPr lang="fi-FI" sz="1800" dirty="0"/>
              <a:t>4H</a:t>
            </a:r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5109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6: VAD OCH HUR VI GÖR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AutoNum type="alphaUcParenR" startAt="3"/>
            </a:pPr>
            <a:r>
              <a:rPr lang="sv-SE" sz="1800" b="1" dirty="0" smtClean="0"/>
              <a:t>IDÉER </a:t>
            </a:r>
            <a:r>
              <a:rPr lang="sv-SE" sz="1800" b="1" dirty="0"/>
              <a:t>OM MODELLER OCH STRUKTURER FÖR GEMENSAMMA INSATSER</a:t>
            </a:r>
            <a:r>
              <a:rPr lang="sv-SE" sz="1800" b="1" dirty="0" smtClean="0"/>
              <a:t>:</a:t>
            </a:r>
          </a:p>
          <a:p>
            <a:pPr marL="0" lvl="0" indent="0">
              <a:buNone/>
            </a:pPr>
            <a:endParaRPr lang="sv-SE" sz="1800" b="1" dirty="0"/>
          </a:p>
          <a:p>
            <a:pPr marL="0" indent="0">
              <a:buNone/>
            </a:pPr>
            <a:r>
              <a:rPr lang="fi-FI" sz="1800" b="1" dirty="0" err="1"/>
              <a:t>Kan</a:t>
            </a:r>
            <a:r>
              <a:rPr lang="fi-FI" sz="1800" b="1" dirty="0"/>
              <a:t> </a:t>
            </a:r>
            <a:r>
              <a:rPr lang="fi-FI" sz="1800" b="1" dirty="0" err="1"/>
              <a:t>inte</a:t>
            </a:r>
            <a:r>
              <a:rPr lang="fi-FI" sz="1800" b="1" dirty="0"/>
              <a:t> </a:t>
            </a:r>
            <a:r>
              <a:rPr lang="fi-FI" sz="1800" b="1" dirty="0" err="1"/>
              <a:t>påverka</a:t>
            </a:r>
            <a:endParaRPr lang="fi-FI" sz="1800" b="1" dirty="0"/>
          </a:p>
          <a:p>
            <a:pPr lvl="0"/>
            <a:r>
              <a:rPr lang="fi-FI" sz="1800" dirty="0" smtClean="0"/>
              <a:t>-</a:t>
            </a:r>
          </a:p>
          <a:p>
            <a:pPr marL="0" lv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Kan</a:t>
            </a:r>
            <a:r>
              <a:rPr lang="fi-FI" sz="1800" b="1" dirty="0"/>
              <a:t> </a:t>
            </a:r>
            <a:r>
              <a:rPr lang="fi-FI" sz="1800" b="1" dirty="0" err="1"/>
              <a:t>föreslå</a:t>
            </a:r>
            <a:r>
              <a:rPr lang="fi-FI" sz="1800" b="1" dirty="0"/>
              <a:t> </a:t>
            </a:r>
            <a:r>
              <a:rPr lang="fi-FI" sz="1800" b="1" dirty="0" err="1"/>
              <a:t>vidare</a:t>
            </a:r>
            <a:endParaRPr lang="fi-FI" sz="1800" b="1" dirty="0"/>
          </a:p>
          <a:p>
            <a:pPr lvl="0"/>
            <a:r>
              <a:rPr lang="fi-FI" sz="1800" dirty="0" err="1"/>
              <a:t>Enligt</a:t>
            </a:r>
            <a:r>
              <a:rPr lang="fi-FI" sz="1800" dirty="0"/>
              <a:t> </a:t>
            </a:r>
            <a:r>
              <a:rPr lang="fi-FI" sz="1800" dirty="0" err="1" smtClean="0"/>
              <a:t>Sveps-piloten</a:t>
            </a:r>
            <a:endParaRPr lang="fi-FI" sz="1800" dirty="0"/>
          </a:p>
          <a:p>
            <a:pPr lvl="0"/>
            <a:r>
              <a:rPr lang="fi-FI" sz="1800" dirty="0" err="1"/>
              <a:t>Gemensamt</a:t>
            </a:r>
            <a:r>
              <a:rPr lang="fi-FI" sz="1800" dirty="0"/>
              <a:t> forum (</a:t>
            </a:r>
            <a:r>
              <a:rPr lang="fi-FI" sz="1800" dirty="0" err="1"/>
              <a:t>också</a:t>
            </a:r>
            <a:r>
              <a:rPr lang="fi-FI" sz="1800" dirty="0"/>
              <a:t> </a:t>
            </a:r>
            <a:r>
              <a:rPr lang="fi-FI" sz="1800" dirty="0" err="1"/>
              <a:t>digitalt</a:t>
            </a:r>
            <a:r>
              <a:rPr lang="fi-FI" sz="1800" dirty="0" smtClean="0"/>
              <a:t>), </a:t>
            </a:r>
            <a:r>
              <a:rPr lang="fi-FI" sz="1800" dirty="0" err="1" smtClean="0"/>
              <a:t>gemensam</a:t>
            </a:r>
            <a:r>
              <a:rPr lang="fi-FI" sz="1800" dirty="0" smtClean="0"/>
              <a:t> </a:t>
            </a:r>
            <a:r>
              <a:rPr lang="fi-FI" sz="1800" dirty="0" err="1" smtClean="0"/>
              <a:t>nätsida</a:t>
            </a:r>
            <a:r>
              <a:rPr lang="fi-FI" sz="1800" dirty="0" smtClean="0"/>
              <a:t>, </a:t>
            </a:r>
            <a:r>
              <a:rPr lang="fi-FI" sz="1800" dirty="0" err="1" smtClean="0"/>
              <a:t>interaktiv</a:t>
            </a:r>
            <a:r>
              <a:rPr lang="fi-FI" sz="1800" dirty="0" smtClean="0"/>
              <a:t> </a:t>
            </a:r>
            <a:r>
              <a:rPr lang="fi-FI" sz="1800" dirty="0" err="1"/>
              <a:t>nätverkskarta</a:t>
            </a:r>
            <a:r>
              <a:rPr lang="fi-FI" sz="1800" dirty="0"/>
              <a:t> för </a:t>
            </a:r>
            <a:r>
              <a:rPr lang="fi-FI" sz="1800" dirty="0" err="1"/>
              <a:t>professionella</a:t>
            </a:r>
            <a:r>
              <a:rPr lang="fi-FI" sz="1800" dirty="0"/>
              <a:t> </a:t>
            </a:r>
            <a:r>
              <a:rPr lang="fi-FI" sz="1800" dirty="0" err="1"/>
              <a:t>inom</a:t>
            </a:r>
            <a:r>
              <a:rPr lang="fi-FI" sz="1800" dirty="0"/>
              <a:t> </a:t>
            </a:r>
            <a:r>
              <a:rPr lang="fi-FI" sz="1800" dirty="0" err="1"/>
              <a:t>ungdomsarbete</a:t>
            </a:r>
            <a:r>
              <a:rPr lang="fi-FI" sz="1800" dirty="0"/>
              <a:t> </a:t>
            </a:r>
            <a:r>
              <a:rPr lang="fi-FI" sz="1800" dirty="0" err="1"/>
              <a:t>med</a:t>
            </a:r>
            <a:r>
              <a:rPr lang="fi-FI" sz="1800" dirty="0"/>
              <a:t> </a:t>
            </a:r>
            <a:r>
              <a:rPr lang="fi-FI" sz="1800" dirty="0" err="1"/>
              <a:t>chattfunktion</a:t>
            </a:r>
            <a:r>
              <a:rPr lang="fi-FI" sz="1800" dirty="0"/>
              <a:t> </a:t>
            </a:r>
            <a:r>
              <a:rPr lang="fi-FI" sz="1800" dirty="0" err="1"/>
              <a:t>där</a:t>
            </a:r>
            <a:r>
              <a:rPr lang="fi-FI" sz="1800" dirty="0"/>
              <a:t> </a:t>
            </a:r>
            <a:r>
              <a:rPr lang="fi-FI" sz="1800" dirty="0" err="1"/>
              <a:t>deltagarna</a:t>
            </a:r>
            <a:r>
              <a:rPr lang="fi-FI" sz="1800" dirty="0"/>
              <a:t> </a:t>
            </a:r>
            <a:r>
              <a:rPr lang="fi-FI" sz="1800" dirty="0" err="1"/>
              <a:t>kan</a:t>
            </a:r>
            <a:r>
              <a:rPr lang="fi-FI" sz="1800" dirty="0"/>
              <a:t> </a:t>
            </a:r>
            <a:r>
              <a:rPr lang="fi-FI" sz="1800" dirty="0" err="1"/>
              <a:t>dela</a:t>
            </a:r>
            <a:r>
              <a:rPr lang="fi-FI" sz="1800" dirty="0"/>
              <a:t> </a:t>
            </a:r>
            <a:r>
              <a:rPr lang="fi-FI" sz="1800" dirty="0" err="1"/>
              <a:t>råd</a:t>
            </a:r>
            <a:r>
              <a:rPr lang="fi-FI" sz="1800" dirty="0"/>
              <a:t>/</a:t>
            </a:r>
            <a:r>
              <a:rPr lang="fi-FI" sz="1800" dirty="0" err="1"/>
              <a:t>frågor</a:t>
            </a:r>
            <a:r>
              <a:rPr lang="fi-FI" sz="1800" dirty="0"/>
              <a:t>/</a:t>
            </a:r>
            <a:r>
              <a:rPr lang="fi-FI" sz="1800" dirty="0" err="1"/>
              <a:t>kontakter</a:t>
            </a:r>
            <a:r>
              <a:rPr lang="fi-FI" sz="1800" dirty="0"/>
              <a:t> </a:t>
            </a:r>
            <a:r>
              <a:rPr lang="fi-FI" sz="1800" dirty="0" err="1"/>
              <a:t>sinsemellan</a:t>
            </a:r>
            <a:r>
              <a:rPr lang="fi-FI" sz="1800" dirty="0"/>
              <a:t>.</a:t>
            </a:r>
          </a:p>
          <a:p>
            <a:pPr lvl="0"/>
            <a:r>
              <a:rPr lang="fi-FI" sz="1800" dirty="0"/>
              <a:t>e</a:t>
            </a:r>
            <a:r>
              <a:rPr lang="fi-FI" sz="1800" dirty="0" smtClean="0"/>
              <a:t>x</a:t>
            </a:r>
            <a:r>
              <a:rPr lang="fi-FI" sz="1800" dirty="0"/>
              <a:t>. </a:t>
            </a:r>
            <a:r>
              <a:rPr lang="fi-FI" sz="1800" dirty="0" err="1"/>
              <a:t>Nylands</a:t>
            </a:r>
            <a:r>
              <a:rPr lang="fi-FI" sz="1800" dirty="0"/>
              <a:t> </a:t>
            </a:r>
            <a:r>
              <a:rPr lang="fi-FI" sz="1800" dirty="0" err="1"/>
              <a:t>vägledningsgrupp</a:t>
            </a:r>
            <a:r>
              <a:rPr lang="fi-FI" sz="1800" dirty="0"/>
              <a:t> (ELO-</a:t>
            </a:r>
            <a:r>
              <a:rPr lang="fi-FI" sz="1800" dirty="0" err="1"/>
              <a:t>gruppen</a:t>
            </a:r>
            <a:r>
              <a:rPr lang="fi-FI" sz="1800" dirty="0"/>
              <a:t>).</a:t>
            </a:r>
          </a:p>
          <a:p>
            <a:pPr lvl="0"/>
            <a:r>
              <a:rPr lang="fi-FI" sz="1800" dirty="0" err="1"/>
              <a:t>Lyfta</a:t>
            </a:r>
            <a:r>
              <a:rPr lang="fi-FI" sz="1800" dirty="0"/>
              <a:t> </a:t>
            </a:r>
            <a:r>
              <a:rPr lang="fi-FI" sz="1800" dirty="0" err="1"/>
              <a:t>fram</a:t>
            </a:r>
            <a:r>
              <a:rPr lang="fi-FI" sz="1800" dirty="0"/>
              <a:t> </a:t>
            </a:r>
            <a:r>
              <a:rPr lang="fi-FI" sz="1800" dirty="0" err="1"/>
              <a:t>service</a:t>
            </a:r>
            <a:r>
              <a:rPr lang="fi-FI" sz="1800" dirty="0"/>
              <a:t> via </a:t>
            </a:r>
            <a:r>
              <a:rPr lang="fi-FI" sz="1800" dirty="0" err="1"/>
              <a:t>broschyr</a:t>
            </a:r>
            <a:endParaRPr lang="fi-FI" sz="1800" dirty="0"/>
          </a:p>
          <a:p>
            <a:pPr lvl="0"/>
            <a:r>
              <a:rPr lang="fi-FI" sz="1800" dirty="0" err="1"/>
              <a:t>Förtydliga</a:t>
            </a:r>
            <a:r>
              <a:rPr lang="fi-FI" sz="1800" dirty="0"/>
              <a:t> &amp; </a:t>
            </a:r>
            <a:r>
              <a:rPr lang="fi-FI" sz="1800" dirty="0" err="1"/>
              <a:t>fördjupa</a:t>
            </a:r>
            <a:r>
              <a:rPr lang="fi-FI" sz="1800" dirty="0"/>
              <a:t> </a:t>
            </a:r>
            <a:r>
              <a:rPr lang="fi-FI" sz="1800" dirty="0" err="1"/>
              <a:t>rollfördelning</a:t>
            </a:r>
            <a:endParaRPr lang="fi-FI" sz="1800" dirty="0"/>
          </a:p>
          <a:p>
            <a:pPr marL="0" indent="0">
              <a:buNone/>
            </a:pPr>
            <a:endParaRPr lang="fi-FI" sz="1800" dirty="0" smtClean="0"/>
          </a:p>
          <a:p>
            <a:pPr marL="0" indent="0">
              <a:buNone/>
            </a:pPr>
            <a:r>
              <a:rPr lang="fi-FI" sz="1800" b="1" dirty="0" err="1" smtClean="0"/>
              <a:t>Kan</a:t>
            </a:r>
            <a:r>
              <a:rPr lang="fi-FI" sz="1800" b="1" dirty="0" smtClean="0"/>
              <a:t> </a:t>
            </a:r>
            <a:r>
              <a:rPr lang="fi-FI" sz="1800" b="1" dirty="0" err="1"/>
              <a:t>själva</a:t>
            </a:r>
            <a:r>
              <a:rPr lang="fi-FI" sz="1800" b="1" dirty="0"/>
              <a:t> </a:t>
            </a:r>
            <a:r>
              <a:rPr lang="fi-FI" sz="1800" b="1" dirty="0" err="1"/>
              <a:t>påverka</a:t>
            </a:r>
            <a:endParaRPr lang="fi-FI" sz="1800" b="1" dirty="0"/>
          </a:p>
          <a:p>
            <a:r>
              <a:rPr lang="fi-FI" sz="1800" dirty="0" err="1"/>
              <a:t>Mindre</a:t>
            </a:r>
            <a:r>
              <a:rPr lang="fi-FI" sz="1800" dirty="0"/>
              <a:t> </a:t>
            </a:r>
            <a:r>
              <a:rPr lang="fi-FI" sz="1800" dirty="0" err="1"/>
              <a:t>gränser</a:t>
            </a:r>
            <a:r>
              <a:rPr lang="fi-FI" sz="1800" dirty="0"/>
              <a:t> </a:t>
            </a:r>
            <a:r>
              <a:rPr lang="fi-FI" sz="1800" dirty="0" err="1"/>
              <a:t>mellan</a:t>
            </a:r>
            <a:r>
              <a:rPr lang="fi-FI" sz="1800" dirty="0"/>
              <a:t> </a:t>
            </a:r>
            <a:r>
              <a:rPr lang="fi-FI" sz="1800" dirty="0" err="1"/>
              <a:t>organisationerna</a:t>
            </a:r>
            <a:r>
              <a:rPr lang="fi-FI" sz="1800" dirty="0"/>
              <a:t>.</a:t>
            </a:r>
          </a:p>
          <a:p>
            <a:r>
              <a:rPr lang="fi-FI" sz="1800" dirty="0" err="1"/>
              <a:t>Utse</a:t>
            </a:r>
            <a:r>
              <a:rPr lang="fi-FI" sz="1800" dirty="0"/>
              <a:t> en </a:t>
            </a:r>
            <a:r>
              <a:rPr lang="fi-FI" sz="1800" dirty="0" err="1"/>
              <a:t>kontaktperson</a:t>
            </a:r>
            <a:r>
              <a:rPr lang="fi-FI" sz="1800" dirty="0"/>
              <a:t>/</a:t>
            </a:r>
            <a:r>
              <a:rPr lang="fi-FI" sz="1800" dirty="0" err="1"/>
              <a:t>facilitator</a:t>
            </a:r>
            <a:r>
              <a:rPr lang="fi-FI" sz="1800" dirty="0"/>
              <a:t> + </a:t>
            </a:r>
            <a:r>
              <a:rPr lang="fi-FI" sz="1800" dirty="0" err="1"/>
              <a:t>spjälk</a:t>
            </a:r>
            <a:r>
              <a:rPr lang="fi-FI" sz="1800" dirty="0"/>
              <a:t> i </a:t>
            </a:r>
            <a:r>
              <a:rPr lang="fi-FI" sz="1800" dirty="0" err="1"/>
              <a:t>mindre</a:t>
            </a:r>
            <a:r>
              <a:rPr lang="fi-FI" sz="1800" dirty="0"/>
              <a:t> </a:t>
            </a:r>
            <a:r>
              <a:rPr lang="fi-FI" sz="1800" dirty="0" err="1" smtClean="0"/>
              <a:t>områden</a:t>
            </a:r>
            <a:r>
              <a:rPr lang="fi-FI" sz="1800" dirty="0" smtClean="0"/>
              <a:t>, en </a:t>
            </a:r>
            <a:r>
              <a:rPr lang="fi-FI" sz="1800" dirty="0" err="1"/>
              <a:t>stödperson</a:t>
            </a:r>
            <a:r>
              <a:rPr lang="fi-FI" sz="1800" dirty="0"/>
              <a:t> </a:t>
            </a:r>
            <a:r>
              <a:rPr lang="fi-FI" sz="1800" dirty="0" err="1"/>
              <a:t>som</a:t>
            </a:r>
            <a:r>
              <a:rPr lang="fi-FI" sz="1800" dirty="0"/>
              <a:t> ”</a:t>
            </a:r>
            <a:r>
              <a:rPr lang="fi-FI" sz="1800" dirty="0" err="1"/>
              <a:t>håller</a:t>
            </a:r>
            <a:r>
              <a:rPr lang="fi-FI" sz="1800" dirty="0"/>
              <a:t> </a:t>
            </a:r>
            <a:r>
              <a:rPr lang="fi-FI" sz="1800" dirty="0" err="1"/>
              <a:t>trådarna</a:t>
            </a:r>
            <a:r>
              <a:rPr lang="fi-FI" sz="1800" dirty="0"/>
              <a:t>”, </a:t>
            </a:r>
            <a:r>
              <a:rPr lang="fi-FI" sz="1800" dirty="0" err="1"/>
              <a:t>har</a:t>
            </a:r>
            <a:r>
              <a:rPr lang="fi-FI" sz="1800" dirty="0"/>
              <a:t> </a:t>
            </a:r>
            <a:r>
              <a:rPr lang="fi-FI" sz="1800" dirty="0" err="1"/>
              <a:t>ansvar</a:t>
            </a:r>
            <a:endParaRPr lang="fi-FI" sz="1800" dirty="0"/>
          </a:p>
          <a:p>
            <a:r>
              <a:rPr lang="fi-FI" sz="1800" dirty="0" err="1"/>
              <a:t>Mindre</a:t>
            </a:r>
            <a:r>
              <a:rPr lang="fi-FI" sz="1800" dirty="0"/>
              <a:t> </a:t>
            </a:r>
            <a:r>
              <a:rPr lang="fi-FI" sz="1800" dirty="0" err="1"/>
              <a:t>parter</a:t>
            </a:r>
            <a:r>
              <a:rPr lang="fi-FI" sz="1800" dirty="0"/>
              <a:t>, </a:t>
            </a:r>
            <a:r>
              <a:rPr lang="fi-FI" sz="1800" dirty="0" err="1"/>
              <a:t>mer</a:t>
            </a:r>
            <a:r>
              <a:rPr lang="fi-FI" sz="1800" dirty="0"/>
              <a:t> </a:t>
            </a:r>
            <a:r>
              <a:rPr lang="fi-FI" sz="1800" dirty="0" err="1"/>
              <a:t>centrerat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Westerback 25.6.2018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0925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6: VAD OCH HUR VI GÖR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1800" b="1" dirty="0" smtClean="0"/>
              <a:t>D) </a:t>
            </a:r>
            <a:r>
              <a:rPr lang="fi-FI" sz="1800" b="1" dirty="0"/>
              <a:t>VAD SLUTAR VI ATT GÖRA/VAD SLOPAR VI/VAD BORDE IFRÅGASÄTTAS</a:t>
            </a:r>
            <a:r>
              <a:rPr lang="fi-FI" sz="1800" b="1" dirty="0" smtClean="0"/>
              <a:t>?</a:t>
            </a:r>
          </a:p>
          <a:p>
            <a:pPr marL="0" lvl="0" indent="0">
              <a:buNone/>
            </a:pPr>
            <a:endParaRPr lang="fi-FI" sz="1800" b="1" dirty="0"/>
          </a:p>
          <a:p>
            <a:pPr marL="0" indent="0">
              <a:buNone/>
            </a:pPr>
            <a:r>
              <a:rPr lang="fi-FI" sz="1800" b="1" dirty="0" err="1"/>
              <a:t>Kan</a:t>
            </a:r>
            <a:r>
              <a:rPr lang="fi-FI" sz="1800" b="1" dirty="0"/>
              <a:t> </a:t>
            </a:r>
            <a:r>
              <a:rPr lang="fi-FI" sz="1800" b="1" dirty="0" err="1"/>
              <a:t>inte</a:t>
            </a:r>
            <a:r>
              <a:rPr lang="fi-FI" sz="1800" b="1" dirty="0"/>
              <a:t> </a:t>
            </a:r>
            <a:r>
              <a:rPr lang="fi-FI" sz="1800" b="1" dirty="0" err="1"/>
              <a:t>påverka</a:t>
            </a:r>
            <a:endParaRPr lang="fi-FI" sz="1800" b="1" dirty="0"/>
          </a:p>
          <a:p>
            <a:r>
              <a:rPr lang="fi-FI" sz="1800" dirty="0" err="1"/>
              <a:t>Överlappande</a:t>
            </a:r>
            <a:r>
              <a:rPr lang="fi-FI" sz="1800" dirty="0"/>
              <a:t> </a:t>
            </a:r>
            <a:r>
              <a:rPr lang="fi-FI" sz="1800" dirty="0" err="1"/>
              <a:t>verksamhet</a:t>
            </a:r>
            <a:r>
              <a:rPr lang="fi-FI" sz="1800" dirty="0"/>
              <a:t>. ”För </a:t>
            </a:r>
            <a:r>
              <a:rPr lang="fi-FI" sz="1800" dirty="0" err="1"/>
              <a:t>mycket</a:t>
            </a:r>
            <a:r>
              <a:rPr lang="fi-FI" sz="1800" dirty="0"/>
              <a:t> av </a:t>
            </a:r>
            <a:r>
              <a:rPr lang="fi-FI" sz="1800" dirty="0" err="1"/>
              <a:t>det</a:t>
            </a:r>
            <a:r>
              <a:rPr lang="fi-FI" sz="1800" dirty="0"/>
              <a:t> </a:t>
            </a:r>
            <a:r>
              <a:rPr lang="fi-FI" sz="1800" dirty="0" err="1"/>
              <a:t>goda</a:t>
            </a:r>
            <a:r>
              <a:rPr lang="fi-FI" sz="1800" dirty="0"/>
              <a:t>” =&gt; </a:t>
            </a:r>
            <a:r>
              <a:rPr lang="fi-FI" sz="1800" dirty="0" err="1"/>
              <a:t>många</a:t>
            </a:r>
            <a:r>
              <a:rPr lang="fi-FI" sz="1800" dirty="0"/>
              <a:t> </a:t>
            </a:r>
            <a:r>
              <a:rPr lang="fi-FI" sz="1800" dirty="0" err="1"/>
              <a:t>aktörer</a:t>
            </a:r>
            <a:endParaRPr lang="fi-FI" sz="1800" dirty="0"/>
          </a:p>
          <a:p>
            <a:r>
              <a:rPr lang="fi-FI" sz="1800" dirty="0" err="1"/>
              <a:t>Resurserna</a:t>
            </a:r>
            <a:r>
              <a:rPr lang="fi-FI" sz="1800" dirty="0"/>
              <a:t> </a:t>
            </a:r>
            <a:r>
              <a:rPr lang="fi-FI" sz="1800" dirty="0" err="1"/>
              <a:t>borde</a:t>
            </a:r>
            <a:r>
              <a:rPr lang="fi-FI" sz="1800" dirty="0"/>
              <a:t> </a:t>
            </a:r>
            <a:r>
              <a:rPr lang="fi-FI" sz="1800" dirty="0" err="1"/>
              <a:t>användas</a:t>
            </a:r>
            <a:r>
              <a:rPr lang="fi-FI" sz="1800" dirty="0"/>
              <a:t> </a:t>
            </a:r>
            <a:r>
              <a:rPr lang="fi-FI" sz="1800" dirty="0" err="1"/>
              <a:t>bättre</a:t>
            </a:r>
            <a:endParaRPr lang="fi-FI" sz="1800" dirty="0"/>
          </a:p>
          <a:p>
            <a:r>
              <a:rPr lang="fi-FI" sz="1800" dirty="0" err="1"/>
              <a:t>Att</a:t>
            </a:r>
            <a:r>
              <a:rPr lang="fi-FI" sz="1800" dirty="0"/>
              <a:t> </a:t>
            </a:r>
            <a:r>
              <a:rPr lang="fi-FI" sz="1800" dirty="0" err="1"/>
              <a:t>fokusera</a:t>
            </a:r>
            <a:r>
              <a:rPr lang="fi-FI" sz="1800" dirty="0"/>
              <a:t> </a:t>
            </a:r>
            <a:r>
              <a:rPr lang="fi-FI" sz="1800" dirty="0" err="1"/>
              <a:t>på</a:t>
            </a:r>
            <a:r>
              <a:rPr lang="fi-FI" sz="1800" dirty="0"/>
              <a:t> </a:t>
            </a:r>
            <a:r>
              <a:rPr lang="fi-FI" sz="1800" dirty="0" err="1"/>
              <a:t>kortsiktiga</a:t>
            </a:r>
            <a:r>
              <a:rPr lang="fi-FI" sz="1800" dirty="0"/>
              <a:t> </a:t>
            </a:r>
            <a:r>
              <a:rPr lang="fi-FI" sz="1800" dirty="0" err="1"/>
              <a:t>resultat</a:t>
            </a:r>
            <a:r>
              <a:rPr lang="fi-FI" sz="1800" dirty="0"/>
              <a:t> </a:t>
            </a:r>
            <a:r>
              <a:rPr lang="fi-FI" sz="1800" dirty="0" err="1"/>
              <a:t>och</a:t>
            </a:r>
            <a:r>
              <a:rPr lang="fi-FI" sz="1800" dirty="0"/>
              <a:t> </a:t>
            </a:r>
            <a:r>
              <a:rPr lang="fi-FI" sz="1800" dirty="0" err="1"/>
              <a:t>göra</a:t>
            </a:r>
            <a:r>
              <a:rPr lang="fi-FI" sz="1800" dirty="0"/>
              <a:t> </a:t>
            </a:r>
            <a:r>
              <a:rPr lang="fi-FI" sz="1800" dirty="0" err="1"/>
              <a:t>statistik</a:t>
            </a:r>
            <a:r>
              <a:rPr lang="fi-FI" sz="1800" dirty="0"/>
              <a:t> för </a:t>
            </a:r>
            <a:r>
              <a:rPr lang="fi-FI" sz="1800" dirty="0" err="1"/>
              <a:t>statistikens</a:t>
            </a:r>
            <a:r>
              <a:rPr lang="fi-FI" sz="1800" dirty="0"/>
              <a:t> </a:t>
            </a:r>
            <a:r>
              <a:rPr lang="fi-FI" sz="1800" dirty="0" err="1"/>
              <a:t>skull</a:t>
            </a:r>
            <a:endParaRPr lang="fi-FI" sz="1800" dirty="0"/>
          </a:p>
          <a:p>
            <a:pPr marL="0" indent="0">
              <a:buNone/>
            </a:pPr>
            <a:endParaRPr lang="fi-FI" sz="1800" dirty="0" smtClean="0"/>
          </a:p>
          <a:p>
            <a:pPr marL="0" indent="0">
              <a:buNone/>
            </a:pPr>
            <a:r>
              <a:rPr lang="fi-FI" sz="1800" b="1" dirty="0" err="1" smtClean="0"/>
              <a:t>Kan</a:t>
            </a:r>
            <a:r>
              <a:rPr lang="fi-FI" sz="1800" b="1" dirty="0" smtClean="0"/>
              <a:t> </a:t>
            </a:r>
            <a:r>
              <a:rPr lang="fi-FI" sz="1800" b="1" dirty="0" err="1"/>
              <a:t>föreslå</a:t>
            </a:r>
            <a:r>
              <a:rPr lang="fi-FI" sz="1800" b="1" dirty="0"/>
              <a:t> </a:t>
            </a:r>
            <a:r>
              <a:rPr lang="fi-FI" sz="1800" b="1" dirty="0" err="1"/>
              <a:t>vidare</a:t>
            </a:r>
            <a:endParaRPr lang="fi-FI" sz="1800" b="1" dirty="0"/>
          </a:p>
          <a:p>
            <a:r>
              <a:rPr lang="fi-FI" sz="1800" dirty="0" err="1"/>
              <a:t>Varför</a:t>
            </a:r>
            <a:r>
              <a:rPr lang="fi-FI" sz="1800" dirty="0"/>
              <a:t> bygga </a:t>
            </a:r>
            <a:r>
              <a:rPr lang="fi-FI" sz="1800" dirty="0" err="1"/>
              <a:t>upp</a:t>
            </a:r>
            <a:r>
              <a:rPr lang="fi-FI" sz="1800" dirty="0"/>
              <a:t> ett </a:t>
            </a:r>
            <a:r>
              <a:rPr lang="fi-FI" sz="1800" dirty="0" err="1"/>
              <a:t>nytt</a:t>
            </a:r>
            <a:r>
              <a:rPr lang="fi-FI" sz="1800" dirty="0"/>
              <a:t> </a:t>
            </a:r>
            <a:r>
              <a:rPr lang="fi-FI" sz="1800" dirty="0" err="1"/>
              <a:t>system</a:t>
            </a:r>
            <a:r>
              <a:rPr lang="fi-FI" sz="1800" dirty="0"/>
              <a:t> </a:t>
            </a:r>
            <a:r>
              <a:rPr lang="fi-FI" sz="1800" dirty="0" err="1"/>
              <a:t>om</a:t>
            </a:r>
            <a:r>
              <a:rPr lang="fi-FI" sz="1800" dirty="0"/>
              <a:t> </a:t>
            </a:r>
            <a:r>
              <a:rPr lang="fi-FI" sz="1800" dirty="0" err="1"/>
              <a:t>fungerande</a:t>
            </a:r>
            <a:r>
              <a:rPr lang="fi-FI" sz="1800" dirty="0"/>
              <a:t> </a:t>
            </a:r>
            <a:r>
              <a:rPr lang="fi-FI" sz="1800" dirty="0" err="1"/>
              <a:t>service</a:t>
            </a:r>
            <a:r>
              <a:rPr lang="fi-FI" sz="1800" dirty="0"/>
              <a:t> </a:t>
            </a:r>
            <a:r>
              <a:rPr lang="fi-FI" sz="1800" dirty="0" err="1"/>
              <a:t>redan</a:t>
            </a:r>
            <a:r>
              <a:rPr lang="fi-FI" sz="1800" dirty="0"/>
              <a:t> </a:t>
            </a:r>
            <a:r>
              <a:rPr lang="fi-FI" sz="1800" dirty="0" err="1"/>
              <a:t>finns</a:t>
            </a:r>
            <a:r>
              <a:rPr lang="fi-FI" sz="1800" dirty="0"/>
              <a:t>?</a:t>
            </a:r>
          </a:p>
          <a:p>
            <a:r>
              <a:rPr lang="fi-FI" sz="1800" dirty="0" err="1"/>
              <a:t>Icke-fungerande</a:t>
            </a:r>
            <a:r>
              <a:rPr lang="fi-FI" sz="1800" dirty="0"/>
              <a:t> </a:t>
            </a:r>
            <a:r>
              <a:rPr lang="fi-FI" sz="1800" dirty="0" err="1" smtClean="0"/>
              <a:t>projekt</a:t>
            </a:r>
            <a:r>
              <a:rPr lang="fi-FI" sz="1800" dirty="0" smtClean="0"/>
              <a:t>, </a:t>
            </a:r>
            <a:r>
              <a:rPr lang="fi-FI" sz="1800" dirty="0" err="1" smtClean="0"/>
              <a:t>Borde</a:t>
            </a:r>
            <a:r>
              <a:rPr lang="fi-FI" sz="1800" dirty="0" smtClean="0"/>
              <a:t> </a:t>
            </a:r>
            <a:r>
              <a:rPr lang="fi-FI" sz="1800" dirty="0" err="1"/>
              <a:t>slopa</a:t>
            </a:r>
            <a:r>
              <a:rPr lang="fi-FI" sz="1800" dirty="0"/>
              <a:t> </a:t>
            </a:r>
            <a:r>
              <a:rPr lang="fi-FI" sz="1800" dirty="0" err="1"/>
              <a:t>sådant</a:t>
            </a:r>
            <a:r>
              <a:rPr lang="fi-FI" sz="1800" dirty="0"/>
              <a:t> </a:t>
            </a:r>
            <a:r>
              <a:rPr lang="fi-FI" sz="1800" dirty="0" err="1"/>
              <a:t>som</a:t>
            </a:r>
            <a:r>
              <a:rPr lang="fi-FI" sz="1800" dirty="0"/>
              <a:t> </a:t>
            </a:r>
            <a:r>
              <a:rPr lang="fi-FI" sz="1800" dirty="0" err="1"/>
              <a:t>inte</a:t>
            </a:r>
            <a:r>
              <a:rPr lang="fi-FI" sz="1800" dirty="0"/>
              <a:t> </a:t>
            </a:r>
            <a:r>
              <a:rPr lang="fi-FI" sz="1800" dirty="0" err="1"/>
              <a:t>ger</a:t>
            </a:r>
            <a:r>
              <a:rPr lang="fi-FI" sz="1800" dirty="0"/>
              <a:t> </a:t>
            </a:r>
            <a:r>
              <a:rPr lang="fi-FI" sz="1800" dirty="0" err="1"/>
              <a:t>bra</a:t>
            </a:r>
            <a:r>
              <a:rPr lang="fi-FI" sz="1800" dirty="0"/>
              <a:t> </a:t>
            </a:r>
            <a:r>
              <a:rPr lang="fi-FI" sz="1800" dirty="0" err="1"/>
              <a:t>resultat</a:t>
            </a:r>
            <a:r>
              <a:rPr lang="fi-FI" sz="1800" dirty="0"/>
              <a:t> i </a:t>
            </a:r>
            <a:r>
              <a:rPr lang="fi-FI" sz="1800" dirty="0" err="1" smtClean="0"/>
              <a:t>längden</a:t>
            </a:r>
            <a:endParaRPr lang="fi-FI" sz="1800" dirty="0"/>
          </a:p>
          <a:p>
            <a:r>
              <a:rPr lang="fi-FI" sz="1800" dirty="0" err="1" smtClean="0"/>
              <a:t>Mindre</a:t>
            </a:r>
            <a:r>
              <a:rPr lang="fi-FI" sz="1800" dirty="0" smtClean="0"/>
              <a:t> </a:t>
            </a:r>
            <a:r>
              <a:rPr lang="fi-FI" sz="1800" dirty="0" err="1"/>
              <a:t>byråkrati</a:t>
            </a:r>
            <a:r>
              <a:rPr lang="fi-FI" sz="1800" dirty="0"/>
              <a:t> </a:t>
            </a:r>
            <a:r>
              <a:rPr lang="fi-FI" sz="1800" dirty="0" err="1"/>
              <a:t>mellan</a:t>
            </a:r>
            <a:r>
              <a:rPr lang="fi-FI" sz="1800" dirty="0"/>
              <a:t> </a:t>
            </a:r>
            <a:r>
              <a:rPr lang="fi-FI" sz="1800" dirty="0" err="1"/>
              <a:t>olika</a:t>
            </a:r>
            <a:r>
              <a:rPr lang="fi-FI" sz="1800" dirty="0"/>
              <a:t> </a:t>
            </a:r>
            <a:r>
              <a:rPr lang="fi-FI" sz="1800" dirty="0" err="1" smtClean="0"/>
              <a:t>aktörer</a:t>
            </a:r>
            <a:r>
              <a:rPr lang="fi-FI" sz="1800" dirty="0" smtClean="0"/>
              <a:t>. </a:t>
            </a:r>
            <a:r>
              <a:rPr lang="fi-FI" sz="1800" dirty="0" err="1" smtClean="0"/>
              <a:t>Finns</a:t>
            </a:r>
            <a:r>
              <a:rPr lang="fi-FI" sz="1800" dirty="0" smtClean="0"/>
              <a:t> </a:t>
            </a:r>
            <a:r>
              <a:rPr lang="fi-FI" sz="1800" dirty="0" err="1"/>
              <a:t>det</a:t>
            </a:r>
            <a:r>
              <a:rPr lang="fi-FI" sz="1800" dirty="0"/>
              <a:t> </a:t>
            </a:r>
            <a:r>
              <a:rPr lang="fi-FI" sz="1800" dirty="0" err="1"/>
              <a:t>möjlighet</a:t>
            </a:r>
            <a:r>
              <a:rPr lang="fi-FI" sz="1800" dirty="0"/>
              <a:t> </a:t>
            </a:r>
            <a:r>
              <a:rPr lang="fi-FI" sz="1800" dirty="0" err="1"/>
              <a:t>till</a:t>
            </a:r>
            <a:r>
              <a:rPr lang="fi-FI" sz="1800" dirty="0"/>
              <a:t> </a:t>
            </a:r>
            <a:r>
              <a:rPr lang="fi-FI" sz="1800" dirty="0" err="1"/>
              <a:t>mindre</a:t>
            </a:r>
            <a:r>
              <a:rPr lang="fi-FI" sz="1800" dirty="0"/>
              <a:t> </a:t>
            </a:r>
            <a:r>
              <a:rPr lang="fi-FI" sz="1800" dirty="0" err="1"/>
              <a:t>byråkrati</a:t>
            </a:r>
            <a:r>
              <a:rPr lang="fi-FI" sz="1800" dirty="0"/>
              <a:t>? </a:t>
            </a:r>
            <a:r>
              <a:rPr lang="fi-FI" sz="1800" dirty="0" err="1"/>
              <a:t>Utgående</a:t>
            </a:r>
            <a:r>
              <a:rPr lang="fi-FI" sz="1800" dirty="0"/>
              <a:t> </a:t>
            </a:r>
            <a:r>
              <a:rPr lang="fi-FI" sz="1800" dirty="0" err="1"/>
              <a:t>från</a:t>
            </a:r>
            <a:r>
              <a:rPr lang="fi-FI" sz="1800" dirty="0"/>
              <a:t> </a:t>
            </a:r>
            <a:r>
              <a:rPr lang="fi-FI" sz="1800" dirty="0" err="1"/>
              <a:t>klientens</a:t>
            </a:r>
            <a:r>
              <a:rPr lang="fi-FI" sz="1800" dirty="0"/>
              <a:t> </a:t>
            </a:r>
            <a:r>
              <a:rPr lang="fi-FI" sz="1800" dirty="0" err="1"/>
              <a:t>perspektiv</a:t>
            </a:r>
            <a:r>
              <a:rPr lang="fi-FI" sz="1800" dirty="0"/>
              <a:t> </a:t>
            </a:r>
            <a:r>
              <a:rPr lang="fi-FI" sz="1800" dirty="0" err="1"/>
              <a:t>är</a:t>
            </a:r>
            <a:r>
              <a:rPr lang="fi-FI" sz="1800" dirty="0"/>
              <a:t> </a:t>
            </a:r>
            <a:r>
              <a:rPr lang="fi-FI" sz="1800" dirty="0" err="1"/>
              <a:t>det</a:t>
            </a:r>
            <a:r>
              <a:rPr lang="fi-FI" sz="1800" dirty="0"/>
              <a:t> </a:t>
            </a:r>
            <a:r>
              <a:rPr lang="fi-FI" sz="1800" dirty="0" err="1"/>
              <a:t>viktigt</a:t>
            </a:r>
            <a:r>
              <a:rPr lang="fi-FI" sz="1800" dirty="0"/>
              <a:t>. </a:t>
            </a:r>
            <a:r>
              <a:rPr lang="fi-FI" sz="1800" dirty="0" err="1"/>
              <a:t>Det</a:t>
            </a:r>
            <a:r>
              <a:rPr lang="fi-FI" sz="1800" dirty="0"/>
              <a:t> </a:t>
            </a:r>
            <a:r>
              <a:rPr lang="fi-FI" sz="1800" dirty="0" err="1"/>
              <a:t>att</a:t>
            </a:r>
            <a:r>
              <a:rPr lang="fi-FI" sz="1800" dirty="0"/>
              <a:t> </a:t>
            </a:r>
            <a:r>
              <a:rPr lang="fi-FI" sz="1800" dirty="0" err="1"/>
              <a:t>system</a:t>
            </a:r>
            <a:r>
              <a:rPr lang="fi-FI" sz="1800" dirty="0"/>
              <a:t> </a:t>
            </a:r>
            <a:r>
              <a:rPr lang="fi-FI" sz="1800" dirty="0" err="1"/>
              <a:t>är</a:t>
            </a:r>
            <a:r>
              <a:rPr lang="fi-FI" sz="1800" dirty="0"/>
              <a:t> </a:t>
            </a:r>
            <a:r>
              <a:rPr lang="fi-FI" sz="1800" dirty="0" err="1"/>
              <a:t>styva</a:t>
            </a:r>
            <a:r>
              <a:rPr lang="fi-FI" sz="1800" dirty="0"/>
              <a:t> </a:t>
            </a:r>
            <a:r>
              <a:rPr lang="fi-FI" sz="1800" dirty="0" err="1"/>
              <a:t>och</a:t>
            </a:r>
            <a:r>
              <a:rPr lang="fi-FI" sz="1800" dirty="0"/>
              <a:t> </a:t>
            </a:r>
            <a:r>
              <a:rPr lang="fi-FI" sz="1800" dirty="0" err="1"/>
              <a:t>långsamma</a:t>
            </a:r>
            <a:r>
              <a:rPr lang="fi-FI" sz="1800" dirty="0"/>
              <a:t> </a:t>
            </a:r>
            <a:r>
              <a:rPr lang="fi-FI" sz="1800" dirty="0" err="1"/>
              <a:t>kan</a:t>
            </a:r>
            <a:r>
              <a:rPr lang="fi-FI" sz="1800" dirty="0"/>
              <a:t> </a:t>
            </a:r>
            <a:r>
              <a:rPr lang="fi-FI" sz="1800" dirty="0" err="1"/>
              <a:t>förlänga</a:t>
            </a:r>
            <a:r>
              <a:rPr lang="fi-FI" sz="1800" dirty="0"/>
              <a:t> </a:t>
            </a:r>
            <a:r>
              <a:rPr lang="fi-FI" sz="1800" dirty="0" err="1"/>
              <a:t>psykiskt</a:t>
            </a:r>
            <a:r>
              <a:rPr lang="fi-FI" sz="1800" dirty="0"/>
              <a:t> </a:t>
            </a:r>
            <a:r>
              <a:rPr lang="fi-FI" sz="1800" dirty="0" err="1"/>
              <a:t>lidande</a:t>
            </a:r>
            <a:r>
              <a:rPr lang="fi-FI" sz="1800" dirty="0"/>
              <a:t> =&gt; </a:t>
            </a:r>
            <a:r>
              <a:rPr lang="fi-FI" sz="1800" dirty="0" err="1"/>
              <a:t>inte</a:t>
            </a:r>
            <a:r>
              <a:rPr lang="fi-FI" sz="1800" dirty="0"/>
              <a:t> </a:t>
            </a:r>
            <a:r>
              <a:rPr lang="fi-FI" sz="1800" dirty="0" err="1"/>
              <a:t>någon</a:t>
            </a:r>
            <a:r>
              <a:rPr lang="fi-FI" sz="1800" dirty="0"/>
              <a:t> </a:t>
            </a:r>
            <a:r>
              <a:rPr lang="fi-FI" sz="1800" dirty="0" err="1"/>
              <a:t>ekonomisk</a:t>
            </a:r>
            <a:r>
              <a:rPr lang="fi-FI" sz="1800" dirty="0"/>
              <a:t> </a:t>
            </a:r>
            <a:r>
              <a:rPr lang="fi-FI" sz="1800" dirty="0" err="1"/>
              <a:t>besparing</a:t>
            </a:r>
            <a:r>
              <a:rPr lang="fi-FI" sz="1800" dirty="0"/>
              <a:t>. </a:t>
            </a:r>
          </a:p>
          <a:p>
            <a:pPr marL="0" indent="0">
              <a:buNone/>
            </a:pPr>
            <a:endParaRPr lang="fi-FI" sz="1800" dirty="0" smtClean="0"/>
          </a:p>
          <a:p>
            <a:pPr marL="0" indent="0">
              <a:buNone/>
            </a:pPr>
            <a:r>
              <a:rPr lang="fi-FI" sz="1800" b="1" dirty="0" err="1" smtClean="0"/>
              <a:t>Kan</a:t>
            </a:r>
            <a:r>
              <a:rPr lang="fi-FI" sz="1800" b="1" dirty="0" smtClean="0"/>
              <a:t> </a:t>
            </a:r>
            <a:r>
              <a:rPr lang="fi-FI" sz="1800" b="1" dirty="0" err="1"/>
              <a:t>själva</a:t>
            </a:r>
            <a:r>
              <a:rPr lang="fi-FI" sz="1800" b="1" dirty="0"/>
              <a:t> </a:t>
            </a:r>
            <a:r>
              <a:rPr lang="fi-FI" sz="1800" b="1" dirty="0" err="1"/>
              <a:t>påverka</a:t>
            </a:r>
            <a:endParaRPr lang="fi-FI" sz="1800" b="1" dirty="0"/>
          </a:p>
          <a:p>
            <a:r>
              <a:rPr lang="fi-FI" sz="1800" dirty="0" err="1"/>
              <a:t>Våga</a:t>
            </a:r>
            <a:r>
              <a:rPr lang="fi-FI" sz="1800" dirty="0"/>
              <a:t> </a:t>
            </a:r>
            <a:r>
              <a:rPr lang="fi-FI" sz="1800" dirty="0" err="1"/>
              <a:t>ifrågasätta</a:t>
            </a:r>
            <a:r>
              <a:rPr lang="fi-FI" sz="1800" dirty="0"/>
              <a:t> </a:t>
            </a:r>
            <a:r>
              <a:rPr lang="fi-FI" sz="1800" dirty="0" err="1"/>
              <a:t>självklarheter</a:t>
            </a:r>
            <a:endParaRPr lang="fi-FI" sz="1800" dirty="0"/>
          </a:p>
          <a:p>
            <a:r>
              <a:rPr lang="fi-FI" sz="1800" dirty="0" err="1"/>
              <a:t>Liknande</a:t>
            </a:r>
            <a:r>
              <a:rPr lang="fi-FI" sz="1800" dirty="0"/>
              <a:t>/</a:t>
            </a:r>
            <a:r>
              <a:rPr lang="fi-FI" sz="1800" dirty="0" err="1"/>
              <a:t>samma</a:t>
            </a:r>
            <a:r>
              <a:rPr lang="fi-FI" sz="1800" dirty="0"/>
              <a:t> </a:t>
            </a:r>
            <a:r>
              <a:rPr lang="fi-FI" sz="1800" dirty="0" err="1"/>
              <a:t>nätverk</a:t>
            </a:r>
            <a:endParaRPr lang="fi-FI" sz="1800" dirty="0"/>
          </a:p>
          <a:p>
            <a:r>
              <a:rPr lang="fi-FI" sz="1800" dirty="0" err="1"/>
              <a:t>Förväntningar</a:t>
            </a:r>
            <a:r>
              <a:rPr lang="fi-FI" sz="1800" dirty="0"/>
              <a:t> </a:t>
            </a:r>
            <a:r>
              <a:rPr lang="fi-FI" sz="1800" dirty="0" err="1"/>
              <a:t>på</a:t>
            </a:r>
            <a:r>
              <a:rPr lang="fi-FI" sz="1800" dirty="0"/>
              <a:t> </a:t>
            </a:r>
            <a:r>
              <a:rPr lang="fi-FI" sz="1800" dirty="0" err="1"/>
              <a:t>allt</a:t>
            </a:r>
            <a:r>
              <a:rPr lang="fi-FI" sz="1800" dirty="0"/>
              <a:t> för </a:t>
            </a:r>
            <a:r>
              <a:rPr lang="fi-FI" sz="1800" dirty="0" err="1"/>
              <a:t>bred</a:t>
            </a:r>
            <a:r>
              <a:rPr lang="fi-FI" sz="1800" dirty="0"/>
              <a:t> </a:t>
            </a:r>
            <a:r>
              <a:rPr lang="fi-FI" sz="1800" dirty="0" err="1"/>
              <a:t>kompetens</a:t>
            </a:r>
            <a:r>
              <a:rPr lang="fi-FI" sz="1800" dirty="0"/>
              <a:t> (</a:t>
            </a:r>
            <a:r>
              <a:rPr lang="fi-FI" sz="1800" dirty="0" err="1"/>
              <a:t>spetskompetens</a:t>
            </a:r>
            <a:r>
              <a:rPr lang="fi-FI" sz="1800" dirty="0"/>
              <a:t> </a:t>
            </a:r>
            <a:r>
              <a:rPr lang="fi-FI" sz="1800" dirty="0" err="1"/>
              <a:t>kan</a:t>
            </a:r>
            <a:r>
              <a:rPr lang="fi-FI" sz="1800" dirty="0"/>
              <a:t> vara en </a:t>
            </a:r>
            <a:r>
              <a:rPr lang="fi-FI" sz="1800" dirty="0" err="1"/>
              <a:t>fördel</a:t>
            </a:r>
            <a:r>
              <a:rPr lang="fi-FI" sz="1800" dirty="0"/>
              <a:t> </a:t>
            </a:r>
            <a:r>
              <a:rPr lang="fi-FI" sz="1800" dirty="0" err="1"/>
              <a:t>ibland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Westerback 25.6.2018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0833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6: VAD OCH HUR VI GÖR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1800" b="1" dirty="0" smtClean="0"/>
              <a:t>E) VILKEN </a:t>
            </a:r>
            <a:r>
              <a:rPr lang="fi-FI" sz="1800" b="1" dirty="0"/>
              <a:t>INFORMATION BEHÖVER VI FÖR ATT KUNNA KOMMA VIDARE MED ATT FRÄMJA GEMENSAMMA INSATSER?</a:t>
            </a:r>
          </a:p>
          <a:p>
            <a:pPr marL="0" indent="0">
              <a:buNone/>
            </a:pPr>
            <a:endParaRPr lang="fi-FI" sz="1800" dirty="0" smtClean="0"/>
          </a:p>
          <a:p>
            <a:pPr marL="0" indent="0">
              <a:buNone/>
            </a:pPr>
            <a:r>
              <a:rPr lang="fi-FI" sz="1800" b="1" dirty="0" err="1" smtClean="0"/>
              <a:t>Kan</a:t>
            </a:r>
            <a:r>
              <a:rPr lang="fi-FI" sz="1800" b="1" dirty="0" smtClean="0"/>
              <a:t> </a:t>
            </a:r>
            <a:r>
              <a:rPr lang="fi-FI" sz="1800" b="1" dirty="0" err="1"/>
              <a:t>inte</a:t>
            </a:r>
            <a:r>
              <a:rPr lang="fi-FI" sz="1800" b="1" dirty="0"/>
              <a:t> </a:t>
            </a:r>
            <a:r>
              <a:rPr lang="fi-FI" sz="1800" b="1" dirty="0" err="1"/>
              <a:t>påverka</a:t>
            </a:r>
            <a:endParaRPr lang="fi-FI" sz="1800" b="1" dirty="0"/>
          </a:p>
          <a:p>
            <a:r>
              <a:rPr lang="fi-FI" sz="1800" dirty="0" err="1"/>
              <a:t>Servicekarta</a:t>
            </a:r>
            <a:r>
              <a:rPr lang="fi-FI" sz="1800" dirty="0"/>
              <a:t> för </a:t>
            </a:r>
            <a:r>
              <a:rPr lang="fi-FI" sz="1800" dirty="0" err="1"/>
              <a:t>professionella</a:t>
            </a:r>
            <a:r>
              <a:rPr lang="fi-FI" sz="1800" dirty="0"/>
              <a:t> =&gt; </a:t>
            </a:r>
            <a:r>
              <a:rPr lang="fi-FI" sz="1800" dirty="0" err="1"/>
              <a:t>utnämnda</a:t>
            </a:r>
            <a:r>
              <a:rPr lang="fi-FI" sz="1800" dirty="0"/>
              <a:t> </a:t>
            </a:r>
            <a:r>
              <a:rPr lang="fi-FI" sz="1800" dirty="0" err="1"/>
              <a:t>kontaktpersoner</a:t>
            </a:r>
            <a:endParaRPr lang="fi-FI" sz="1800" dirty="0"/>
          </a:p>
          <a:p>
            <a:r>
              <a:rPr lang="fi-FI" sz="1800" dirty="0" err="1"/>
              <a:t>Sök</a:t>
            </a:r>
            <a:r>
              <a:rPr lang="fi-FI" sz="1800" dirty="0"/>
              <a:t> </a:t>
            </a:r>
            <a:r>
              <a:rPr lang="fi-FI" sz="1800" dirty="0" err="1"/>
              <a:t>pengar</a:t>
            </a:r>
            <a:r>
              <a:rPr lang="fi-FI" sz="1800" dirty="0"/>
              <a:t> </a:t>
            </a:r>
            <a:r>
              <a:rPr lang="fi-FI" sz="1800" dirty="0" err="1"/>
              <a:t>till</a:t>
            </a:r>
            <a:r>
              <a:rPr lang="fi-FI" sz="1800" dirty="0"/>
              <a:t> </a:t>
            </a:r>
            <a:r>
              <a:rPr lang="fi-FI" sz="1800" dirty="0" err="1"/>
              <a:t>projekt</a:t>
            </a:r>
            <a:r>
              <a:rPr lang="fi-FI" sz="1800" dirty="0"/>
              <a:t> </a:t>
            </a:r>
            <a:r>
              <a:rPr lang="fi-FI" sz="1800" dirty="0" err="1"/>
              <a:t>som</a:t>
            </a:r>
            <a:r>
              <a:rPr lang="fi-FI" sz="1800" dirty="0"/>
              <a:t> </a:t>
            </a:r>
            <a:r>
              <a:rPr lang="fi-FI" sz="1800" dirty="0" err="1"/>
              <a:t>årligen</a:t>
            </a:r>
            <a:r>
              <a:rPr lang="fi-FI" sz="1800" dirty="0"/>
              <a:t> </a:t>
            </a:r>
            <a:r>
              <a:rPr lang="fi-FI" sz="1800" dirty="0" err="1"/>
              <a:t>sammanför</a:t>
            </a:r>
            <a:r>
              <a:rPr lang="fi-FI" sz="1800" dirty="0"/>
              <a:t> </a:t>
            </a:r>
            <a:r>
              <a:rPr lang="fi-FI" sz="1800" dirty="0" err="1"/>
              <a:t>aktörer</a:t>
            </a:r>
            <a:r>
              <a:rPr lang="fi-FI" sz="1800" dirty="0"/>
              <a:t> </a:t>
            </a:r>
            <a:r>
              <a:rPr lang="fi-FI" sz="1800" dirty="0" err="1"/>
              <a:t>och</a:t>
            </a:r>
            <a:r>
              <a:rPr lang="fi-FI" sz="1800" dirty="0"/>
              <a:t> </a:t>
            </a:r>
            <a:r>
              <a:rPr lang="fi-FI" sz="1800" dirty="0" err="1"/>
              <a:t>lyfter</a:t>
            </a:r>
            <a:r>
              <a:rPr lang="fi-FI" sz="1800" dirty="0"/>
              <a:t> </a:t>
            </a:r>
            <a:r>
              <a:rPr lang="fi-FI" sz="1800" dirty="0" err="1"/>
              <a:t>fram</a:t>
            </a:r>
            <a:r>
              <a:rPr lang="fi-FI" sz="1800" dirty="0"/>
              <a:t> </a:t>
            </a:r>
            <a:r>
              <a:rPr lang="fi-FI" sz="1800" dirty="0" err="1"/>
              <a:t>tjänster</a:t>
            </a:r>
            <a:r>
              <a:rPr lang="fi-FI" sz="1800" dirty="0"/>
              <a:t> för </a:t>
            </a:r>
            <a:r>
              <a:rPr lang="fi-FI" sz="1800" dirty="0" err="1"/>
              <a:t>kommande</a:t>
            </a:r>
            <a:r>
              <a:rPr lang="fi-FI" sz="1800" dirty="0"/>
              <a:t> </a:t>
            </a:r>
            <a:r>
              <a:rPr lang="fi-FI" sz="1800" dirty="0" err="1" smtClean="0"/>
              <a:t>året</a:t>
            </a:r>
            <a:r>
              <a:rPr lang="fi-FI" sz="1800" dirty="0" smtClean="0"/>
              <a:t>.</a:t>
            </a:r>
            <a:endParaRPr lang="fi-FI" sz="1800" dirty="0"/>
          </a:p>
          <a:p>
            <a:r>
              <a:rPr lang="fi-FI" sz="1800" dirty="0" err="1"/>
              <a:t>Information</a:t>
            </a:r>
            <a:r>
              <a:rPr lang="fi-FI" sz="1800" dirty="0"/>
              <a:t> </a:t>
            </a:r>
            <a:r>
              <a:rPr lang="fi-FI" sz="1800" dirty="0" err="1"/>
              <a:t>om</a:t>
            </a:r>
            <a:r>
              <a:rPr lang="fi-FI" sz="1800" dirty="0"/>
              <a:t> </a:t>
            </a:r>
            <a:r>
              <a:rPr lang="fi-FI" sz="1800" dirty="0" err="1"/>
              <a:t>hur</a:t>
            </a:r>
            <a:r>
              <a:rPr lang="fi-FI" sz="1800" dirty="0"/>
              <a:t> </a:t>
            </a:r>
            <a:r>
              <a:rPr lang="fi-FI" sz="1800" dirty="0" err="1"/>
              <a:t>det</a:t>
            </a:r>
            <a:r>
              <a:rPr lang="fi-FI" sz="1800" dirty="0"/>
              <a:t> i </a:t>
            </a:r>
            <a:r>
              <a:rPr lang="fi-FI" sz="1800" dirty="0" err="1"/>
              <a:t>framtiden</a:t>
            </a:r>
            <a:r>
              <a:rPr lang="fi-FI" sz="1800" dirty="0"/>
              <a:t> </a:t>
            </a:r>
            <a:r>
              <a:rPr lang="fi-FI" sz="1800" dirty="0" err="1"/>
              <a:t>kommer</a:t>
            </a:r>
            <a:r>
              <a:rPr lang="fi-FI" sz="1800" dirty="0"/>
              <a:t> </a:t>
            </a:r>
            <a:r>
              <a:rPr lang="fi-FI" sz="1800" dirty="0" err="1"/>
              <a:t>att</a:t>
            </a:r>
            <a:r>
              <a:rPr lang="fi-FI" sz="1800" dirty="0"/>
              <a:t> se </a:t>
            </a:r>
            <a:r>
              <a:rPr lang="fi-FI" sz="1800" dirty="0" err="1"/>
              <a:t>ut</a:t>
            </a:r>
            <a:r>
              <a:rPr lang="fi-FI" sz="1800" dirty="0"/>
              <a:t>. </a:t>
            </a:r>
            <a:r>
              <a:rPr lang="fi-FI" sz="1800" dirty="0" err="1"/>
              <a:t>Samarbete</a:t>
            </a:r>
            <a:r>
              <a:rPr lang="fi-FI" sz="1800" dirty="0"/>
              <a:t> </a:t>
            </a:r>
            <a:r>
              <a:rPr lang="fi-FI" sz="1800" dirty="0" err="1"/>
              <a:t>med</a:t>
            </a:r>
            <a:r>
              <a:rPr lang="fi-FI" sz="1800" dirty="0"/>
              <a:t> </a:t>
            </a:r>
            <a:r>
              <a:rPr lang="fi-FI" sz="1800" dirty="0" err="1" smtClean="0"/>
              <a:t>ledningen</a:t>
            </a:r>
            <a:r>
              <a:rPr lang="fi-FI" sz="1800" dirty="0" smtClean="0"/>
              <a:t>.</a:t>
            </a:r>
            <a:endParaRPr lang="fi-FI" sz="1800" dirty="0"/>
          </a:p>
          <a:p>
            <a:pPr marL="0" indent="0">
              <a:buNone/>
            </a:pPr>
            <a:endParaRPr lang="fi-FI" sz="1800" dirty="0" smtClean="0"/>
          </a:p>
          <a:p>
            <a:pPr marL="0" indent="0">
              <a:buNone/>
            </a:pPr>
            <a:r>
              <a:rPr lang="fi-FI" sz="1800" b="1" dirty="0" err="1" smtClean="0"/>
              <a:t>Kan</a:t>
            </a:r>
            <a:r>
              <a:rPr lang="fi-FI" sz="1800" b="1" dirty="0" smtClean="0"/>
              <a:t> </a:t>
            </a:r>
            <a:r>
              <a:rPr lang="fi-FI" sz="1800" b="1" dirty="0" err="1"/>
              <a:t>föreslå</a:t>
            </a:r>
            <a:r>
              <a:rPr lang="fi-FI" sz="1800" b="1" dirty="0"/>
              <a:t> </a:t>
            </a:r>
            <a:r>
              <a:rPr lang="fi-FI" sz="1800" b="1" dirty="0" err="1"/>
              <a:t>vidare</a:t>
            </a:r>
            <a:endParaRPr lang="fi-FI" sz="1800" b="1" dirty="0"/>
          </a:p>
          <a:p>
            <a:r>
              <a:rPr lang="fi-FI" sz="1800" dirty="0" err="1"/>
              <a:t>Veta</a:t>
            </a:r>
            <a:r>
              <a:rPr lang="fi-FI" sz="1800" dirty="0"/>
              <a:t> </a:t>
            </a:r>
            <a:r>
              <a:rPr lang="fi-FI" sz="1800" dirty="0" err="1"/>
              <a:t>vad</a:t>
            </a:r>
            <a:r>
              <a:rPr lang="fi-FI" sz="1800" dirty="0"/>
              <a:t> </a:t>
            </a:r>
            <a:r>
              <a:rPr lang="fi-FI" sz="1800" dirty="0" err="1"/>
              <a:t>andra</a:t>
            </a:r>
            <a:r>
              <a:rPr lang="fi-FI" sz="1800" dirty="0"/>
              <a:t> </a:t>
            </a:r>
            <a:r>
              <a:rPr lang="fi-FI" sz="1800" dirty="0" err="1" smtClean="0"/>
              <a:t>gör</a:t>
            </a:r>
            <a:endParaRPr lang="fi-FI" sz="1800" dirty="0"/>
          </a:p>
          <a:p>
            <a:r>
              <a:rPr lang="fi-FI" sz="1800" dirty="0" err="1"/>
              <a:t>Väsentlig</a:t>
            </a:r>
            <a:r>
              <a:rPr lang="fi-FI" sz="1800" dirty="0"/>
              <a:t> info </a:t>
            </a:r>
            <a:r>
              <a:rPr lang="fi-FI" sz="1800" dirty="0" err="1"/>
              <a:t>från</a:t>
            </a:r>
            <a:r>
              <a:rPr lang="fi-FI" sz="1800" dirty="0"/>
              <a:t> </a:t>
            </a:r>
            <a:r>
              <a:rPr lang="fi-FI" sz="1800" dirty="0" err="1"/>
              <a:t>beslutsfattare</a:t>
            </a:r>
            <a:r>
              <a:rPr lang="fi-FI" sz="1800" dirty="0"/>
              <a:t> </a:t>
            </a:r>
            <a:r>
              <a:rPr lang="fi-FI" sz="1800" dirty="0" err="1"/>
              <a:t>samt</a:t>
            </a:r>
            <a:r>
              <a:rPr lang="fi-FI" sz="1800" dirty="0"/>
              <a:t> </a:t>
            </a:r>
            <a:r>
              <a:rPr lang="fi-FI" sz="1800" dirty="0" err="1" smtClean="0"/>
              <a:t>forskningsresultat</a:t>
            </a:r>
            <a:endParaRPr lang="fi-FI" sz="1800" dirty="0"/>
          </a:p>
          <a:p>
            <a:pPr marL="0" indent="0">
              <a:buNone/>
            </a:pPr>
            <a:endParaRPr lang="fi-FI" sz="1800" dirty="0" smtClean="0"/>
          </a:p>
          <a:p>
            <a:pPr marL="0" indent="0">
              <a:buNone/>
            </a:pPr>
            <a:r>
              <a:rPr lang="fi-FI" sz="1800" b="1" dirty="0" err="1" smtClean="0"/>
              <a:t>Kan</a:t>
            </a:r>
            <a:r>
              <a:rPr lang="fi-FI" sz="1800" b="1" dirty="0" smtClean="0"/>
              <a:t> </a:t>
            </a:r>
            <a:r>
              <a:rPr lang="fi-FI" sz="1800" b="1" dirty="0" err="1"/>
              <a:t>själva</a:t>
            </a:r>
            <a:r>
              <a:rPr lang="fi-FI" sz="1800" b="1" dirty="0"/>
              <a:t> </a:t>
            </a:r>
            <a:r>
              <a:rPr lang="fi-FI" sz="1800" b="1" dirty="0" err="1"/>
              <a:t>påverka</a:t>
            </a:r>
            <a:endParaRPr lang="fi-FI" sz="1800" b="1" dirty="0"/>
          </a:p>
          <a:p>
            <a:r>
              <a:rPr lang="fi-FI" sz="1800" dirty="0" err="1"/>
              <a:t>Bättre</a:t>
            </a:r>
            <a:r>
              <a:rPr lang="fi-FI" sz="1800" dirty="0"/>
              <a:t> data </a:t>
            </a:r>
            <a:r>
              <a:rPr lang="fi-FI" sz="1800" dirty="0" err="1"/>
              <a:t>om</a:t>
            </a:r>
            <a:r>
              <a:rPr lang="fi-FI" sz="1800" dirty="0"/>
              <a:t> </a:t>
            </a:r>
            <a:r>
              <a:rPr lang="fi-FI" sz="1800" dirty="0" err="1"/>
              <a:t>våra</a:t>
            </a:r>
            <a:r>
              <a:rPr lang="fi-FI" sz="1800" dirty="0"/>
              <a:t> </a:t>
            </a:r>
            <a:r>
              <a:rPr lang="fi-FI" sz="1800" dirty="0" err="1"/>
              <a:t>svenskspråkiga</a:t>
            </a:r>
            <a:r>
              <a:rPr lang="fi-FI" sz="1800" dirty="0"/>
              <a:t> </a:t>
            </a:r>
            <a:r>
              <a:rPr lang="fi-FI" sz="1800" dirty="0" err="1" smtClean="0"/>
              <a:t>klienter</a:t>
            </a:r>
            <a:endParaRPr lang="fi-FI" sz="1800" dirty="0"/>
          </a:p>
          <a:p>
            <a:r>
              <a:rPr lang="fi-FI" sz="1800" dirty="0" err="1"/>
              <a:t>Inblick</a:t>
            </a:r>
            <a:r>
              <a:rPr lang="fi-FI" sz="1800" dirty="0"/>
              <a:t> i </a:t>
            </a:r>
            <a:r>
              <a:rPr lang="fi-FI" sz="1800" dirty="0" err="1"/>
              <a:t>varandras</a:t>
            </a:r>
            <a:r>
              <a:rPr lang="fi-FI" sz="1800" dirty="0"/>
              <a:t> </a:t>
            </a:r>
            <a:r>
              <a:rPr lang="fi-FI" sz="1800" dirty="0" err="1"/>
              <a:t>görande</a:t>
            </a:r>
            <a:r>
              <a:rPr lang="fi-FI" sz="1800" dirty="0"/>
              <a:t>. </a:t>
            </a:r>
            <a:r>
              <a:rPr lang="fi-FI" sz="1800" dirty="0" err="1"/>
              <a:t>Gemensamt</a:t>
            </a:r>
            <a:r>
              <a:rPr lang="fi-FI" sz="1800" dirty="0"/>
              <a:t> </a:t>
            </a:r>
            <a:r>
              <a:rPr lang="fi-FI" sz="1800" dirty="0" err="1"/>
              <a:t>alltäckande</a:t>
            </a:r>
            <a:r>
              <a:rPr lang="fi-FI" sz="1800" dirty="0"/>
              <a:t> </a:t>
            </a:r>
            <a:r>
              <a:rPr lang="fi-FI" sz="1800" dirty="0" err="1" smtClean="0"/>
              <a:t>nätverk</a:t>
            </a:r>
            <a:r>
              <a:rPr lang="fi-FI" sz="1800" dirty="0" smtClean="0"/>
              <a:t>/karta. </a:t>
            </a:r>
            <a:r>
              <a:rPr lang="fi-FI" sz="1800" dirty="0" err="1" smtClean="0"/>
              <a:t>Mer</a:t>
            </a:r>
            <a:r>
              <a:rPr lang="fi-FI" sz="1800" dirty="0" smtClean="0"/>
              <a:t> </a:t>
            </a:r>
            <a:r>
              <a:rPr lang="fi-FI" sz="1800" dirty="0" err="1"/>
              <a:t>information</a:t>
            </a:r>
            <a:r>
              <a:rPr lang="fi-FI" sz="1800" dirty="0"/>
              <a:t> </a:t>
            </a:r>
            <a:r>
              <a:rPr lang="fi-FI" sz="1800" dirty="0" err="1"/>
              <a:t>om</a:t>
            </a:r>
            <a:r>
              <a:rPr lang="fi-FI" sz="1800" dirty="0"/>
              <a:t> </a:t>
            </a:r>
            <a:r>
              <a:rPr lang="fi-FI" sz="1800" dirty="0" err="1"/>
              <a:t>olika</a:t>
            </a:r>
            <a:r>
              <a:rPr lang="fi-FI" sz="1800" dirty="0"/>
              <a:t> </a:t>
            </a:r>
            <a:r>
              <a:rPr lang="fi-FI" sz="1800" dirty="0" err="1"/>
              <a:t>organisationer</a:t>
            </a:r>
            <a:r>
              <a:rPr lang="fi-FI" sz="1800" dirty="0"/>
              <a:t> </a:t>
            </a:r>
            <a:r>
              <a:rPr lang="fi-FI" sz="1800" dirty="0" err="1"/>
              <a:t>och</a:t>
            </a:r>
            <a:r>
              <a:rPr lang="fi-FI" sz="1800" dirty="0"/>
              <a:t> via </a:t>
            </a:r>
            <a:r>
              <a:rPr lang="fi-FI" sz="1800" dirty="0" err="1"/>
              <a:t>det</a:t>
            </a:r>
            <a:r>
              <a:rPr lang="fi-FI" sz="1800" dirty="0"/>
              <a:t> </a:t>
            </a:r>
            <a:r>
              <a:rPr lang="fi-FI" sz="1800" dirty="0" err="1"/>
              <a:t>mer</a:t>
            </a:r>
            <a:r>
              <a:rPr lang="fi-FI" sz="1800" dirty="0"/>
              <a:t> </a:t>
            </a:r>
            <a:r>
              <a:rPr lang="fi-FI" sz="1800" dirty="0" err="1"/>
              <a:t>förståelse</a:t>
            </a:r>
            <a:r>
              <a:rPr lang="fi-FI" sz="1800" dirty="0"/>
              <a:t>. Man </a:t>
            </a:r>
            <a:r>
              <a:rPr lang="fi-FI" sz="1800" dirty="0" err="1"/>
              <a:t>vet</a:t>
            </a:r>
            <a:r>
              <a:rPr lang="fi-FI" sz="1800" dirty="0"/>
              <a:t> </a:t>
            </a:r>
            <a:r>
              <a:rPr lang="fi-FI" sz="1800" dirty="0" err="1"/>
              <a:t>vem</a:t>
            </a:r>
            <a:r>
              <a:rPr lang="fi-FI" sz="1800" dirty="0"/>
              <a:t> </a:t>
            </a:r>
            <a:r>
              <a:rPr lang="fi-FI" sz="1800" dirty="0" err="1"/>
              <a:t>man</a:t>
            </a:r>
            <a:r>
              <a:rPr lang="fi-FI" sz="1800" dirty="0"/>
              <a:t> </a:t>
            </a:r>
            <a:r>
              <a:rPr lang="fi-FI" sz="1800" dirty="0" err="1"/>
              <a:t>kontaktar</a:t>
            </a:r>
            <a:r>
              <a:rPr lang="fi-FI" sz="1800" dirty="0"/>
              <a:t> </a:t>
            </a:r>
            <a:r>
              <a:rPr lang="fi-FI" sz="1800" dirty="0" err="1"/>
              <a:t>och</a:t>
            </a:r>
            <a:r>
              <a:rPr lang="fi-FI" sz="1800" dirty="0"/>
              <a:t> </a:t>
            </a:r>
            <a:r>
              <a:rPr lang="fi-FI" sz="1800" dirty="0" err="1"/>
              <a:t>när</a:t>
            </a:r>
            <a:r>
              <a:rPr lang="fi-FI" sz="1800" dirty="0"/>
              <a:t>. </a:t>
            </a:r>
            <a:r>
              <a:rPr lang="fi-FI" sz="1800" dirty="0" err="1"/>
              <a:t>Gynnar</a:t>
            </a:r>
            <a:r>
              <a:rPr lang="fi-FI" sz="1800" dirty="0"/>
              <a:t> </a:t>
            </a:r>
            <a:r>
              <a:rPr lang="fi-FI" sz="1800" dirty="0" err="1"/>
              <a:t>klienter</a:t>
            </a:r>
            <a:r>
              <a:rPr lang="fi-FI" sz="1800" dirty="0"/>
              <a:t>, </a:t>
            </a:r>
            <a:r>
              <a:rPr lang="fi-FI" sz="1800" dirty="0" err="1"/>
              <a:t>gynnar</a:t>
            </a:r>
            <a:r>
              <a:rPr lang="fi-FI" sz="1800" dirty="0"/>
              <a:t> </a:t>
            </a:r>
            <a:r>
              <a:rPr lang="fi-FI" sz="1800" dirty="0" err="1"/>
              <a:t>professionella</a:t>
            </a:r>
            <a:r>
              <a:rPr lang="fi-FI" sz="1800" dirty="0"/>
              <a:t>. </a:t>
            </a:r>
          </a:p>
          <a:p>
            <a:r>
              <a:rPr lang="fi-FI" sz="1800" dirty="0" err="1"/>
              <a:t>Information</a:t>
            </a:r>
            <a:r>
              <a:rPr lang="fi-FI" sz="1800" dirty="0"/>
              <a:t> </a:t>
            </a:r>
            <a:r>
              <a:rPr lang="fi-FI" sz="1800" dirty="0" err="1"/>
              <a:t>om</a:t>
            </a:r>
            <a:r>
              <a:rPr lang="fi-FI" sz="1800" dirty="0"/>
              <a:t> </a:t>
            </a:r>
            <a:r>
              <a:rPr lang="fi-FI" sz="1800" dirty="0" err="1"/>
              <a:t>olika</a:t>
            </a:r>
            <a:r>
              <a:rPr lang="fi-FI" sz="1800" dirty="0"/>
              <a:t> </a:t>
            </a:r>
            <a:r>
              <a:rPr lang="fi-FI" sz="1800" dirty="0" err="1"/>
              <a:t>saker</a:t>
            </a:r>
            <a:r>
              <a:rPr lang="fi-FI" sz="1800" dirty="0"/>
              <a:t>. </a:t>
            </a:r>
            <a:r>
              <a:rPr lang="fi-FI" sz="1800" dirty="0" err="1"/>
              <a:t>Veta</a:t>
            </a:r>
            <a:r>
              <a:rPr lang="fi-FI" sz="1800" dirty="0"/>
              <a:t> </a:t>
            </a:r>
            <a:r>
              <a:rPr lang="fi-FI" sz="1800" dirty="0" err="1"/>
              <a:t>ganska</a:t>
            </a:r>
            <a:r>
              <a:rPr lang="fi-FI" sz="1800" dirty="0"/>
              <a:t> </a:t>
            </a:r>
            <a:r>
              <a:rPr lang="fi-FI" sz="1800" dirty="0" err="1"/>
              <a:t>smått</a:t>
            </a:r>
            <a:r>
              <a:rPr lang="fi-FI" sz="1800" dirty="0"/>
              <a:t> </a:t>
            </a:r>
            <a:r>
              <a:rPr lang="fi-FI" sz="1800" dirty="0" err="1"/>
              <a:t>och</a:t>
            </a:r>
            <a:r>
              <a:rPr lang="fi-FI" sz="1800" dirty="0"/>
              <a:t> </a:t>
            </a:r>
            <a:r>
              <a:rPr lang="fi-FI" sz="1800" dirty="0" err="1"/>
              <a:t>brett</a:t>
            </a:r>
            <a:r>
              <a:rPr lang="fi-FI" sz="1800" dirty="0"/>
              <a:t> </a:t>
            </a:r>
            <a:r>
              <a:rPr lang="fi-FI" sz="1800" dirty="0" err="1"/>
              <a:t>om</a:t>
            </a:r>
            <a:r>
              <a:rPr lang="fi-FI" sz="1800" dirty="0"/>
              <a:t> </a:t>
            </a:r>
            <a:r>
              <a:rPr lang="fi-FI" sz="1800" dirty="0" err="1"/>
              <a:t>allt</a:t>
            </a:r>
            <a:r>
              <a:rPr lang="fi-FI" sz="1800" dirty="0"/>
              <a:t> </a:t>
            </a:r>
            <a:r>
              <a:rPr lang="fi-FI" sz="1800" dirty="0" err="1"/>
              <a:t>och</a:t>
            </a:r>
            <a:r>
              <a:rPr lang="fi-FI" sz="1800" dirty="0"/>
              <a:t> </a:t>
            </a:r>
            <a:r>
              <a:rPr lang="fi-FI" sz="1800" dirty="0" err="1"/>
              <a:t>fördjupa</a:t>
            </a:r>
            <a:r>
              <a:rPr lang="fi-FI" sz="1800" dirty="0"/>
              <a:t> </a:t>
            </a:r>
            <a:r>
              <a:rPr lang="fi-FI" sz="1800" dirty="0" err="1"/>
              <a:t>sig</a:t>
            </a:r>
            <a:r>
              <a:rPr lang="fi-FI" sz="1800" dirty="0"/>
              <a:t> </a:t>
            </a:r>
            <a:r>
              <a:rPr lang="fi-FI" sz="1800" dirty="0" err="1"/>
              <a:t>inom</a:t>
            </a:r>
            <a:r>
              <a:rPr lang="fi-FI" sz="1800" dirty="0"/>
              <a:t> </a:t>
            </a:r>
            <a:r>
              <a:rPr lang="fi-FI" sz="1800" dirty="0" err="1"/>
              <a:t>något</a:t>
            </a:r>
            <a:r>
              <a:rPr lang="fi-FI" sz="1800" dirty="0"/>
              <a:t>. </a:t>
            </a:r>
          </a:p>
          <a:p>
            <a:r>
              <a:rPr lang="fi-FI" sz="1800" dirty="0" err="1"/>
              <a:t>Veta</a:t>
            </a:r>
            <a:r>
              <a:rPr lang="fi-FI" sz="1800" dirty="0"/>
              <a:t> </a:t>
            </a:r>
            <a:r>
              <a:rPr lang="fi-FI" sz="1800" dirty="0" err="1"/>
              <a:t>vad</a:t>
            </a:r>
            <a:r>
              <a:rPr lang="fi-FI" sz="1800" dirty="0"/>
              <a:t> de </a:t>
            </a:r>
            <a:r>
              <a:rPr lang="fi-FI" sz="1800" dirty="0" err="1"/>
              <a:t>andras</a:t>
            </a:r>
            <a:r>
              <a:rPr lang="fi-FI" sz="1800" dirty="0"/>
              <a:t> </a:t>
            </a:r>
            <a:r>
              <a:rPr lang="fi-FI" sz="1800" dirty="0" err="1"/>
              <a:t>uppgift</a:t>
            </a:r>
            <a:r>
              <a:rPr lang="fi-FI" sz="1800" dirty="0"/>
              <a:t> </a:t>
            </a:r>
            <a:r>
              <a:rPr lang="fi-FI" sz="1800" dirty="0" err="1"/>
              <a:t>är</a:t>
            </a:r>
            <a:r>
              <a:rPr lang="fi-FI" sz="1800" dirty="0"/>
              <a:t> </a:t>
            </a:r>
            <a:r>
              <a:rPr lang="fi-FI" sz="1800" dirty="0" err="1"/>
              <a:t>på</a:t>
            </a:r>
            <a:r>
              <a:rPr lang="fi-FI" sz="1800" dirty="0"/>
              <a:t> </a:t>
            </a:r>
            <a:r>
              <a:rPr lang="fi-FI" sz="1800" dirty="0" err="1"/>
              <a:t>olika</a:t>
            </a:r>
            <a:r>
              <a:rPr lang="fi-FI" sz="1800" dirty="0"/>
              <a:t> </a:t>
            </a:r>
            <a:r>
              <a:rPr lang="fi-FI" sz="1800" dirty="0" err="1" smtClean="0"/>
              <a:t>ställen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Westerback 25.6.2018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5054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Mot</a:t>
            </a:r>
            <a:r>
              <a:rPr lang="fi-FI" dirty="0"/>
              <a:t> ett </a:t>
            </a:r>
            <a:r>
              <a:rPr lang="fi-FI" dirty="0" err="1" smtClean="0"/>
              <a:t>heltäckande</a:t>
            </a:r>
            <a:r>
              <a:rPr lang="fi-FI" dirty="0" smtClean="0"/>
              <a:t> </a:t>
            </a:r>
            <a:r>
              <a:rPr lang="fi-FI" dirty="0" err="1" smtClean="0"/>
              <a:t>tvåspråkigt</a:t>
            </a:r>
            <a:r>
              <a:rPr lang="fi-FI" dirty="0" smtClean="0"/>
              <a:t> Navigator-</a:t>
            </a:r>
            <a:r>
              <a:rPr lang="fi-FI" dirty="0" err="1" smtClean="0"/>
              <a:t>nätverk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Delprojekt</a:t>
            </a:r>
            <a:r>
              <a:rPr lang="fi-FI" dirty="0" smtClean="0"/>
              <a:t> 2018-2019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919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7: VAD KAN VI PÅVERKA?	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arenR"/>
            </a:pPr>
            <a:r>
              <a:rPr lang="fi-FI" b="1" dirty="0" err="1" smtClean="0"/>
              <a:t>Vad</a:t>
            </a:r>
            <a:r>
              <a:rPr lang="fi-FI" b="1" dirty="0" smtClean="0"/>
              <a:t> </a:t>
            </a:r>
            <a:r>
              <a:rPr lang="fi-FI" b="1" dirty="0" err="1" smtClean="0"/>
              <a:t>borde</a:t>
            </a:r>
            <a:r>
              <a:rPr lang="fi-FI" b="1" dirty="0" smtClean="0"/>
              <a:t> </a:t>
            </a:r>
            <a:r>
              <a:rPr lang="fi-FI" b="1" dirty="0" err="1" smtClean="0"/>
              <a:t>andra</a:t>
            </a:r>
            <a:r>
              <a:rPr lang="fi-FI" b="1" dirty="0" smtClean="0"/>
              <a:t> </a:t>
            </a:r>
            <a:r>
              <a:rPr lang="fi-FI" b="1" dirty="0" err="1" smtClean="0"/>
              <a:t>veta</a:t>
            </a:r>
            <a:r>
              <a:rPr lang="fi-FI" b="1" dirty="0" smtClean="0"/>
              <a:t> </a:t>
            </a:r>
            <a:r>
              <a:rPr lang="fi-FI" b="1" dirty="0" err="1" smtClean="0"/>
              <a:t>om</a:t>
            </a:r>
            <a:r>
              <a:rPr lang="fi-FI" b="1" dirty="0" smtClean="0"/>
              <a:t> </a:t>
            </a:r>
            <a:r>
              <a:rPr lang="fi-FI" b="1" dirty="0" err="1" smtClean="0"/>
              <a:t>er</a:t>
            </a:r>
            <a:r>
              <a:rPr lang="fi-FI" b="1" dirty="0" smtClean="0"/>
              <a:t> </a:t>
            </a:r>
            <a:r>
              <a:rPr lang="fi-FI" b="1" dirty="0" err="1" smtClean="0"/>
              <a:t>och</a:t>
            </a:r>
            <a:r>
              <a:rPr lang="fi-FI" b="1" dirty="0" smtClean="0"/>
              <a:t> </a:t>
            </a:r>
            <a:r>
              <a:rPr lang="fi-FI" b="1" dirty="0" err="1" smtClean="0"/>
              <a:t>er</a:t>
            </a:r>
            <a:r>
              <a:rPr lang="fi-FI" b="1" dirty="0" smtClean="0"/>
              <a:t> </a:t>
            </a:r>
            <a:r>
              <a:rPr lang="fi-FI" b="1" dirty="0" err="1" smtClean="0"/>
              <a:t>verksamhet</a:t>
            </a:r>
            <a:r>
              <a:rPr lang="fi-FI" b="1" dirty="0" smtClean="0"/>
              <a:t>? </a:t>
            </a:r>
            <a:r>
              <a:rPr lang="fi-FI" b="1" dirty="0" err="1" smtClean="0"/>
              <a:t>Hur</a:t>
            </a:r>
            <a:r>
              <a:rPr lang="fi-FI" b="1" dirty="0" smtClean="0"/>
              <a:t> </a:t>
            </a:r>
            <a:r>
              <a:rPr lang="fi-FI" b="1" dirty="0" err="1" smtClean="0"/>
              <a:t>borde</a:t>
            </a:r>
            <a:r>
              <a:rPr lang="fi-FI" b="1" dirty="0" smtClean="0"/>
              <a:t> </a:t>
            </a:r>
            <a:r>
              <a:rPr lang="fi-FI" b="1" dirty="0" err="1" smtClean="0"/>
              <a:t>ni</a:t>
            </a:r>
            <a:r>
              <a:rPr lang="fi-FI" b="1" dirty="0" smtClean="0"/>
              <a:t> </a:t>
            </a:r>
            <a:r>
              <a:rPr lang="fi-FI" b="1" dirty="0" err="1" smtClean="0"/>
              <a:t>kommunicera</a:t>
            </a:r>
            <a:r>
              <a:rPr lang="fi-FI" b="1" dirty="0" smtClean="0"/>
              <a:t> </a:t>
            </a:r>
            <a:r>
              <a:rPr lang="fi-FI" b="1" dirty="0" err="1" smtClean="0"/>
              <a:t>om</a:t>
            </a:r>
            <a:r>
              <a:rPr lang="fi-FI" b="1" dirty="0" smtClean="0"/>
              <a:t> </a:t>
            </a:r>
            <a:r>
              <a:rPr lang="fi-FI" b="1" dirty="0" err="1" smtClean="0"/>
              <a:t>er</a:t>
            </a:r>
            <a:r>
              <a:rPr lang="fi-FI" b="1" dirty="0" smtClean="0"/>
              <a:t> </a:t>
            </a:r>
            <a:r>
              <a:rPr lang="fi-FI" b="1" dirty="0" err="1" smtClean="0"/>
              <a:t>verksamhet</a:t>
            </a:r>
            <a:r>
              <a:rPr lang="fi-FI" b="1" dirty="0" smtClean="0"/>
              <a:t>?</a:t>
            </a:r>
          </a:p>
          <a:p>
            <a:pPr marL="0" indent="0">
              <a:buNone/>
            </a:pPr>
            <a:endParaRPr lang="fi-FI" b="1" dirty="0" smtClean="0"/>
          </a:p>
          <a:p>
            <a:r>
              <a:rPr lang="fi-FI" sz="2000" dirty="0" smtClean="0"/>
              <a:t>En </a:t>
            </a:r>
            <a:r>
              <a:rPr lang="fi-FI" sz="2000" dirty="0" err="1" smtClean="0"/>
              <a:t>övergripande</a:t>
            </a:r>
            <a:r>
              <a:rPr lang="fi-FI" sz="2000" dirty="0" smtClean="0"/>
              <a:t> bild av </a:t>
            </a:r>
            <a:r>
              <a:rPr lang="fi-FI" sz="2000" dirty="0" err="1" smtClean="0"/>
              <a:t>samhälleliga</a:t>
            </a:r>
            <a:r>
              <a:rPr lang="fi-FI" sz="2000" dirty="0" smtClean="0"/>
              <a:t> </a:t>
            </a:r>
            <a:r>
              <a:rPr lang="fi-FI" sz="2000" dirty="0" err="1" smtClean="0"/>
              <a:t>strukturer</a:t>
            </a:r>
            <a:r>
              <a:rPr lang="fi-FI" sz="2000" dirty="0" smtClean="0"/>
              <a:t> </a:t>
            </a:r>
            <a:r>
              <a:rPr lang="fi-FI" sz="2000" dirty="0" err="1" smtClean="0"/>
              <a:t>inom</a:t>
            </a:r>
            <a:r>
              <a:rPr lang="fi-FI" sz="2000" dirty="0" smtClean="0"/>
              <a:t> ”</a:t>
            </a:r>
            <a:r>
              <a:rPr lang="fi-FI" sz="2000" dirty="0" err="1" smtClean="0"/>
              <a:t>vår</a:t>
            </a:r>
            <a:r>
              <a:rPr lang="fi-FI" sz="2000" dirty="0" smtClean="0"/>
              <a:t>” </a:t>
            </a:r>
            <a:r>
              <a:rPr lang="fi-FI" sz="2000" dirty="0" err="1" smtClean="0"/>
              <a:t>sektor</a:t>
            </a:r>
            <a:endParaRPr lang="fi-FI" sz="2000" dirty="0" smtClean="0"/>
          </a:p>
          <a:p>
            <a:r>
              <a:rPr lang="fi-FI" sz="2000" dirty="0" err="1" smtClean="0"/>
              <a:t>Öppenhet</a:t>
            </a:r>
            <a:r>
              <a:rPr lang="fi-FI" sz="2000" dirty="0" smtClean="0"/>
              <a:t> / </a:t>
            </a:r>
            <a:r>
              <a:rPr lang="fi-FI" sz="2000" dirty="0" err="1" smtClean="0"/>
              <a:t>öppen</a:t>
            </a:r>
            <a:r>
              <a:rPr lang="fi-FI" sz="2000" dirty="0" smtClean="0"/>
              <a:t> </a:t>
            </a:r>
            <a:r>
              <a:rPr lang="fi-FI" sz="2000" dirty="0" err="1" smtClean="0"/>
              <a:t>kommunikation</a:t>
            </a:r>
            <a:r>
              <a:rPr lang="fi-FI" sz="2000" dirty="0" smtClean="0"/>
              <a:t> </a:t>
            </a:r>
            <a:r>
              <a:rPr lang="fi-FI" sz="2000" dirty="0" err="1" smtClean="0"/>
              <a:t>mellan</a:t>
            </a:r>
            <a:r>
              <a:rPr lang="fi-FI" sz="2000" dirty="0" smtClean="0"/>
              <a:t> </a:t>
            </a:r>
            <a:r>
              <a:rPr lang="fi-FI" sz="2000" dirty="0" err="1" smtClean="0"/>
              <a:t>olika</a:t>
            </a:r>
            <a:r>
              <a:rPr lang="fi-FI" sz="2000" dirty="0" smtClean="0"/>
              <a:t> </a:t>
            </a:r>
            <a:r>
              <a:rPr lang="fi-FI" sz="2000" dirty="0" err="1" smtClean="0"/>
              <a:t>sektorer</a:t>
            </a:r>
            <a:r>
              <a:rPr lang="fi-FI" sz="2000" dirty="0" smtClean="0"/>
              <a:t> &amp; </a:t>
            </a:r>
            <a:r>
              <a:rPr lang="fi-FI" sz="2000" dirty="0" err="1" smtClean="0"/>
              <a:t>aktörer</a:t>
            </a:r>
            <a:endParaRPr lang="fi-FI" sz="2000" dirty="0" smtClean="0"/>
          </a:p>
          <a:p>
            <a:r>
              <a:rPr lang="fi-FI" sz="2000" dirty="0" err="1"/>
              <a:t>Presentationsrunda</a:t>
            </a:r>
            <a:r>
              <a:rPr lang="fi-FI" sz="2000" dirty="0"/>
              <a:t> </a:t>
            </a:r>
            <a:r>
              <a:rPr lang="fi-FI" sz="2000" dirty="0" err="1"/>
              <a:t>under</a:t>
            </a:r>
            <a:r>
              <a:rPr lang="fi-FI" sz="2000" dirty="0"/>
              <a:t> </a:t>
            </a:r>
            <a:r>
              <a:rPr lang="fi-FI" sz="2000" dirty="0" err="1"/>
              <a:t>seminarier</a:t>
            </a:r>
            <a:endParaRPr lang="fi-FI" sz="2000" dirty="0"/>
          </a:p>
          <a:p>
            <a:r>
              <a:rPr lang="fi-FI" sz="2000" dirty="0" err="1"/>
              <a:t>Aktivt</a:t>
            </a:r>
            <a:r>
              <a:rPr lang="fi-FI" sz="2000" dirty="0"/>
              <a:t> </a:t>
            </a:r>
            <a:r>
              <a:rPr lang="fi-FI" sz="2000" dirty="0" err="1"/>
              <a:t>deltagande</a:t>
            </a:r>
            <a:r>
              <a:rPr lang="fi-FI" sz="2000" dirty="0"/>
              <a:t> i </a:t>
            </a:r>
            <a:r>
              <a:rPr lang="fi-FI" sz="2000" dirty="0" err="1"/>
              <a:t>nätverk</a:t>
            </a:r>
            <a:r>
              <a:rPr lang="fi-FI" sz="2000" dirty="0"/>
              <a:t> för </a:t>
            </a:r>
            <a:r>
              <a:rPr lang="fi-FI" sz="2000" dirty="0" err="1"/>
              <a:t>sådana</a:t>
            </a:r>
            <a:r>
              <a:rPr lang="fi-FI" sz="2000" dirty="0"/>
              <a:t> </a:t>
            </a:r>
            <a:r>
              <a:rPr lang="fi-FI" sz="2000" dirty="0" err="1"/>
              <a:t>som</a:t>
            </a:r>
            <a:r>
              <a:rPr lang="fi-FI" sz="2000" dirty="0"/>
              <a:t> </a:t>
            </a:r>
            <a:r>
              <a:rPr lang="fi-FI" sz="2000" dirty="0" err="1"/>
              <a:t>jobbar</a:t>
            </a:r>
            <a:r>
              <a:rPr lang="fi-FI" sz="2000" dirty="0"/>
              <a:t> </a:t>
            </a:r>
            <a:r>
              <a:rPr lang="fi-FI" sz="2000" dirty="0" err="1"/>
              <a:t>med</a:t>
            </a:r>
            <a:r>
              <a:rPr lang="fi-FI" sz="2000" dirty="0"/>
              <a:t> </a:t>
            </a:r>
            <a:r>
              <a:rPr lang="fi-FI" sz="2000" dirty="0" err="1" smtClean="0"/>
              <a:t>unga</a:t>
            </a: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r>
              <a:rPr lang="fi-FI" sz="2000" dirty="0" err="1" smtClean="0"/>
              <a:t>Tydligare</a:t>
            </a:r>
            <a:r>
              <a:rPr lang="fi-FI" sz="2000" dirty="0" smtClean="0"/>
              <a:t> </a:t>
            </a:r>
            <a:r>
              <a:rPr lang="fi-FI" sz="2000" dirty="0" err="1" smtClean="0"/>
              <a:t>kontaktuppgifter</a:t>
            </a:r>
            <a:r>
              <a:rPr lang="fi-FI" sz="2000" dirty="0" smtClean="0"/>
              <a:t> &amp; ”</a:t>
            </a:r>
            <a:r>
              <a:rPr lang="fi-FI" sz="2000" dirty="0" err="1" smtClean="0"/>
              <a:t>titlar</a:t>
            </a:r>
            <a:r>
              <a:rPr lang="fi-FI" sz="2000" dirty="0" smtClean="0"/>
              <a:t>”</a:t>
            </a:r>
          </a:p>
          <a:p>
            <a:r>
              <a:rPr lang="fi-FI" sz="2000" dirty="0" err="1" smtClean="0"/>
              <a:t>Bättre</a:t>
            </a:r>
            <a:r>
              <a:rPr lang="fi-FI" sz="2000" dirty="0" smtClean="0"/>
              <a:t> </a:t>
            </a:r>
            <a:r>
              <a:rPr lang="fi-FI" sz="2000" dirty="0" err="1" smtClean="0"/>
              <a:t>hemsidor</a:t>
            </a:r>
            <a:r>
              <a:rPr lang="fi-FI" sz="2000" dirty="0" smtClean="0"/>
              <a:t> &amp; </a:t>
            </a:r>
            <a:r>
              <a:rPr lang="fi-FI" sz="2000" dirty="0" err="1" smtClean="0"/>
              <a:t>intranät</a:t>
            </a:r>
            <a:r>
              <a:rPr lang="fi-FI" sz="2000" dirty="0" smtClean="0"/>
              <a:t>, FAQ</a:t>
            </a:r>
          </a:p>
          <a:p>
            <a:r>
              <a:rPr lang="fi-FI" sz="2000" dirty="0" err="1" smtClean="0"/>
              <a:t>Lågtröskel</a:t>
            </a:r>
            <a:r>
              <a:rPr lang="fi-FI" sz="2000" dirty="0" smtClean="0"/>
              <a:t>, </a:t>
            </a:r>
            <a:r>
              <a:rPr lang="fi-FI" sz="2000" dirty="0" err="1" smtClean="0"/>
              <a:t>kostnadsfria</a:t>
            </a:r>
            <a:r>
              <a:rPr lang="fi-FI" sz="2000" dirty="0" smtClean="0"/>
              <a:t> </a:t>
            </a:r>
            <a:r>
              <a:rPr lang="fi-FI" sz="2000" dirty="0" err="1" smtClean="0"/>
              <a:t>besök</a:t>
            </a:r>
            <a:endParaRPr lang="fi-FI" sz="2000" dirty="0" smtClean="0"/>
          </a:p>
          <a:p>
            <a:r>
              <a:rPr lang="fi-FI" sz="2000" dirty="0" err="1"/>
              <a:t>Utan</a:t>
            </a:r>
            <a:r>
              <a:rPr lang="fi-FI" sz="2000" dirty="0"/>
              <a:t> </a:t>
            </a:r>
            <a:r>
              <a:rPr lang="fi-FI" sz="2000" dirty="0" err="1"/>
              <a:t>remiss</a:t>
            </a:r>
            <a:endParaRPr lang="fi-FI" sz="2000" dirty="0"/>
          </a:p>
          <a:p>
            <a:pPr marL="0" indent="0">
              <a:buNone/>
            </a:pPr>
            <a:endParaRPr lang="fi-FI" sz="2000" dirty="0" smtClean="0"/>
          </a:p>
          <a:p>
            <a:r>
              <a:rPr lang="fi-FI" sz="2000" dirty="0" err="1" smtClean="0"/>
              <a:t>Samarbeta</a:t>
            </a:r>
            <a:r>
              <a:rPr lang="fi-FI" sz="2000" dirty="0" smtClean="0"/>
              <a:t> </a:t>
            </a:r>
            <a:r>
              <a:rPr lang="fi-FI" sz="2000" dirty="0" err="1" smtClean="0"/>
              <a:t>med</a:t>
            </a:r>
            <a:r>
              <a:rPr lang="fi-FI" sz="2000" dirty="0" smtClean="0"/>
              <a:t> </a:t>
            </a:r>
            <a:r>
              <a:rPr lang="fi-FI" sz="2000" dirty="0" err="1" smtClean="0"/>
              <a:t>väsentliga</a:t>
            </a:r>
            <a:r>
              <a:rPr lang="fi-FI" sz="2000" dirty="0" smtClean="0"/>
              <a:t>, </a:t>
            </a:r>
            <a:r>
              <a:rPr lang="fi-FI" sz="2000" dirty="0" err="1" smtClean="0"/>
              <a:t>vilka</a:t>
            </a:r>
            <a:r>
              <a:rPr lang="fi-FI" sz="2000" dirty="0" smtClean="0"/>
              <a:t> </a:t>
            </a:r>
            <a:r>
              <a:rPr lang="fi-FI" sz="2000" dirty="0" err="1" smtClean="0"/>
              <a:t>saker</a:t>
            </a:r>
            <a:r>
              <a:rPr lang="fi-FI" sz="2000" dirty="0" smtClean="0"/>
              <a:t> </a:t>
            </a:r>
            <a:r>
              <a:rPr lang="fi-FI" sz="2000" dirty="0" err="1" smtClean="0"/>
              <a:t>kan</a:t>
            </a:r>
            <a:r>
              <a:rPr lang="fi-FI" sz="2000" dirty="0" smtClean="0"/>
              <a:t> vi </a:t>
            </a:r>
            <a:r>
              <a:rPr lang="fi-FI" sz="2000" dirty="0" err="1" smtClean="0"/>
              <a:t>samarbeta</a:t>
            </a:r>
            <a:r>
              <a:rPr lang="fi-FI" sz="2000" dirty="0" smtClean="0"/>
              <a:t> </a:t>
            </a:r>
            <a:r>
              <a:rPr lang="fi-FI" sz="2000" dirty="0" err="1" smtClean="0"/>
              <a:t>kring</a:t>
            </a:r>
            <a:r>
              <a:rPr lang="fi-FI" sz="2000" dirty="0" smtClean="0"/>
              <a:t>?</a:t>
            </a:r>
          </a:p>
          <a:p>
            <a:pPr marL="457200" indent="-457200">
              <a:buAutoNum type="alphaUcParenR"/>
            </a:pPr>
            <a:endParaRPr lang="fi-FI" dirty="0"/>
          </a:p>
          <a:p>
            <a:pPr marL="457200" indent="-457200">
              <a:buAutoNum type="alphaUcParenR"/>
            </a:pPr>
            <a:endParaRPr lang="fi-FI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5620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7: VAD KAN VI PÅVERKA?	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/>
              <a:t>B) </a:t>
            </a:r>
            <a:r>
              <a:rPr lang="fi-FI" b="1" dirty="0" err="1" smtClean="0"/>
              <a:t>Vilken</a:t>
            </a:r>
            <a:r>
              <a:rPr lang="fi-FI" b="1" dirty="0" smtClean="0"/>
              <a:t> </a:t>
            </a:r>
            <a:r>
              <a:rPr lang="fi-FI" b="1" dirty="0" err="1" smtClean="0"/>
              <a:t>information</a:t>
            </a:r>
            <a:r>
              <a:rPr lang="fi-FI" b="1" dirty="0" smtClean="0"/>
              <a:t> </a:t>
            </a:r>
            <a:r>
              <a:rPr lang="fi-FI" b="1" dirty="0" err="1" smtClean="0"/>
              <a:t>behöver</a:t>
            </a:r>
            <a:r>
              <a:rPr lang="fi-FI" b="1" dirty="0" smtClean="0"/>
              <a:t> </a:t>
            </a:r>
            <a:r>
              <a:rPr lang="fi-FI" b="1" dirty="0" err="1" smtClean="0"/>
              <a:t>ni</a:t>
            </a:r>
            <a:r>
              <a:rPr lang="fi-FI" b="1" dirty="0" smtClean="0"/>
              <a:t> av </a:t>
            </a:r>
            <a:r>
              <a:rPr lang="fi-FI" b="1" dirty="0" err="1" smtClean="0"/>
              <a:t>andra</a:t>
            </a:r>
            <a:r>
              <a:rPr lang="fi-FI" b="1" dirty="0" smtClean="0"/>
              <a:t>?</a:t>
            </a:r>
          </a:p>
          <a:p>
            <a:pPr marL="0" indent="0">
              <a:buNone/>
            </a:pPr>
            <a:endParaRPr lang="fi-FI" b="1" dirty="0" smtClean="0"/>
          </a:p>
          <a:p>
            <a:r>
              <a:rPr lang="fi-FI" sz="2000" dirty="0" err="1" smtClean="0"/>
              <a:t>Uppdaterade</a:t>
            </a:r>
            <a:r>
              <a:rPr lang="fi-FI" sz="2000" dirty="0" smtClean="0"/>
              <a:t> </a:t>
            </a:r>
            <a:r>
              <a:rPr lang="fi-FI" sz="2000" dirty="0" err="1" smtClean="0"/>
              <a:t>kontaktuppgifter</a:t>
            </a:r>
            <a:endParaRPr lang="fi-FI" sz="2000" dirty="0" smtClean="0"/>
          </a:p>
          <a:p>
            <a:r>
              <a:rPr lang="fi-FI" sz="2000" dirty="0" err="1" smtClean="0"/>
              <a:t>Mingla</a:t>
            </a:r>
            <a:r>
              <a:rPr lang="fi-FI" sz="2000" dirty="0" smtClean="0"/>
              <a:t> &amp; </a:t>
            </a:r>
            <a:r>
              <a:rPr lang="fi-FI" sz="2000" dirty="0" err="1" smtClean="0"/>
              <a:t>nätverka</a:t>
            </a:r>
            <a:r>
              <a:rPr lang="fi-FI" sz="2000" dirty="0" smtClean="0"/>
              <a:t>, </a:t>
            </a:r>
            <a:r>
              <a:rPr lang="fi-FI" sz="2000" dirty="0" err="1" smtClean="0"/>
              <a:t>våga</a:t>
            </a:r>
            <a:r>
              <a:rPr lang="fi-FI" sz="2000" dirty="0" smtClean="0"/>
              <a:t> </a:t>
            </a:r>
            <a:r>
              <a:rPr lang="fi-FI" sz="2000" dirty="0" err="1" smtClean="0"/>
              <a:t>kontakta</a:t>
            </a:r>
            <a:r>
              <a:rPr lang="fi-FI" sz="2000" dirty="0" smtClean="0"/>
              <a:t> </a:t>
            </a:r>
            <a:r>
              <a:rPr lang="fi-FI" sz="2000" dirty="0" err="1" smtClean="0"/>
              <a:t>andra</a:t>
            </a:r>
            <a:r>
              <a:rPr lang="fi-FI" sz="2000" dirty="0" smtClean="0"/>
              <a:t>, ”</a:t>
            </a:r>
            <a:r>
              <a:rPr lang="fi-FI" sz="2000" dirty="0" err="1" smtClean="0"/>
              <a:t>skicka</a:t>
            </a:r>
            <a:r>
              <a:rPr lang="fi-FI" sz="2000" dirty="0" smtClean="0"/>
              <a:t> </a:t>
            </a:r>
            <a:r>
              <a:rPr lang="fi-FI" sz="2000" dirty="0" err="1" smtClean="0"/>
              <a:t>ut</a:t>
            </a:r>
            <a:r>
              <a:rPr lang="fi-FI" sz="2000" dirty="0" smtClean="0"/>
              <a:t> info”</a:t>
            </a:r>
          </a:p>
          <a:p>
            <a:r>
              <a:rPr lang="fi-FI" sz="2000" dirty="0" err="1" smtClean="0"/>
              <a:t>Rätt</a:t>
            </a:r>
            <a:r>
              <a:rPr lang="fi-FI" sz="2000" dirty="0" smtClean="0"/>
              <a:t> </a:t>
            </a:r>
            <a:r>
              <a:rPr lang="fi-FI" sz="2000" dirty="0" err="1" smtClean="0"/>
              <a:t>simpel</a:t>
            </a:r>
            <a:r>
              <a:rPr lang="fi-FI" sz="2000" dirty="0" smtClean="0"/>
              <a:t> info </a:t>
            </a:r>
            <a:r>
              <a:rPr lang="fi-FI" sz="2000" dirty="0" err="1" smtClean="0"/>
              <a:t>på</a:t>
            </a:r>
            <a:r>
              <a:rPr lang="fi-FI" sz="2000" dirty="0" smtClean="0"/>
              <a:t> </a:t>
            </a:r>
            <a:r>
              <a:rPr lang="fi-FI" sz="2000" dirty="0" err="1" smtClean="0"/>
              <a:t>nätet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är</a:t>
            </a:r>
            <a:r>
              <a:rPr lang="fi-FI" sz="2000" dirty="0" smtClean="0"/>
              <a:t> </a:t>
            </a:r>
            <a:r>
              <a:rPr lang="fi-FI" sz="2000" dirty="0" err="1" smtClean="0"/>
              <a:t>lätt</a:t>
            </a:r>
            <a:r>
              <a:rPr lang="fi-FI" sz="2000" dirty="0" smtClean="0"/>
              <a:t> </a:t>
            </a:r>
            <a:r>
              <a:rPr lang="fi-FI" sz="2000" dirty="0" err="1" smtClean="0"/>
              <a:t>att</a:t>
            </a:r>
            <a:r>
              <a:rPr lang="fi-FI" sz="2000" dirty="0" smtClean="0"/>
              <a:t> </a:t>
            </a:r>
            <a:r>
              <a:rPr lang="fi-FI" sz="2000" dirty="0" err="1" smtClean="0"/>
              <a:t>printa</a:t>
            </a:r>
            <a:endParaRPr lang="fi-FI" sz="2000" dirty="0" smtClean="0"/>
          </a:p>
          <a:p>
            <a:r>
              <a:rPr lang="fi-FI" sz="2000" dirty="0" err="1" smtClean="0"/>
              <a:t>Var</a:t>
            </a:r>
            <a:r>
              <a:rPr lang="fi-FI" sz="2000" dirty="0" smtClean="0"/>
              <a:t> </a:t>
            </a:r>
            <a:r>
              <a:rPr lang="fi-FI" sz="2000" dirty="0" err="1" smtClean="0"/>
              <a:t>söka</a:t>
            </a:r>
            <a:r>
              <a:rPr lang="fi-FI" sz="2000" dirty="0" smtClean="0"/>
              <a:t> info, </a:t>
            </a:r>
            <a:r>
              <a:rPr lang="fi-FI" sz="2000" dirty="0" err="1" smtClean="0"/>
              <a:t>bra</a:t>
            </a:r>
            <a:r>
              <a:rPr lang="fi-FI" sz="2000" dirty="0" smtClean="0"/>
              <a:t> </a:t>
            </a:r>
            <a:r>
              <a:rPr lang="fi-FI" sz="2000" dirty="0" err="1" smtClean="0"/>
              <a:t>nätsidor</a:t>
            </a: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r>
              <a:rPr lang="fi-FI" sz="2000" dirty="0"/>
              <a:t>Vi </a:t>
            </a:r>
            <a:r>
              <a:rPr lang="fi-FI" sz="2000" dirty="0" err="1"/>
              <a:t>bör</a:t>
            </a:r>
            <a:r>
              <a:rPr lang="fi-FI" sz="2000" dirty="0"/>
              <a:t> </a:t>
            </a:r>
            <a:r>
              <a:rPr lang="fi-FI" sz="2000" dirty="0" err="1"/>
              <a:t>veta</a:t>
            </a:r>
            <a:r>
              <a:rPr lang="fi-FI" sz="2000" dirty="0"/>
              <a:t> </a:t>
            </a:r>
            <a:r>
              <a:rPr lang="fi-FI" sz="2000" dirty="0" err="1"/>
              <a:t>vad</a:t>
            </a:r>
            <a:r>
              <a:rPr lang="fi-FI" sz="2000" dirty="0"/>
              <a:t> de </a:t>
            </a:r>
            <a:r>
              <a:rPr lang="fi-FI" sz="2000" dirty="0" err="1"/>
              <a:t>andra</a:t>
            </a:r>
            <a:r>
              <a:rPr lang="fi-FI" sz="2000" dirty="0"/>
              <a:t> </a:t>
            </a:r>
            <a:r>
              <a:rPr lang="fi-FI" sz="2000" dirty="0" err="1"/>
              <a:t>gör</a:t>
            </a:r>
            <a:endParaRPr lang="fi-FI" sz="2000" dirty="0"/>
          </a:p>
          <a:p>
            <a:r>
              <a:rPr lang="fi-FI" sz="2000" dirty="0" err="1" smtClean="0"/>
              <a:t>Kort</a:t>
            </a:r>
            <a:r>
              <a:rPr lang="fi-FI" sz="2000" dirty="0" smtClean="0"/>
              <a:t> </a:t>
            </a:r>
            <a:r>
              <a:rPr lang="fi-FI" sz="2000" dirty="0" err="1"/>
              <a:t>tjänstebeskrivning</a:t>
            </a:r>
            <a:r>
              <a:rPr lang="fi-FI" sz="2000" dirty="0"/>
              <a:t>, i </a:t>
            </a:r>
            <a:r>
              <a:rPr lang="fi-FI" sz="2000" dirty="0" err="1"/>
              <a:t>vilka</a:t>
            </a:r>
            <a:r>
              <a:rPr lang="fi-FI" sz="2000" dirty="0"/>
              <a:t> </a:t>
            </a:r>
            <a:r>
              <a:rPr lang="fi-FI" sz="2000" dirty="0" err="1"/>
              <a:t>frågor</a:t>
            </a:r>
            <a:r>
              <a:rPr lang="fi-FI" sz="2000" dirty="0"/>
              <a:t> vi </a:t>
            </a:r>
            <a:r>
              <a:rPr lang="fi-FI" sz="2000" dirty="0" err="1"/>
              <a:t>kan</a:t>
            </a:r>
            <a:r>
              <a:rPr lang="fi-FI" sz="2000" dirty="0"/>
              <a:t> </a:t>
            </a:r>
            <a:r>
              <a:rPr lang="fi-FI" sz="2000" dirty="0" err="1"/>
              <a:t>samarbeta</a:t>
            </a:r>
            <a:endParaRPr lang="fi-FI" sz="2000" dirty="0"/>
          </a:p>
          <a:p>
            <a:r>
              <a:rPr lang="fi-FI" sz="2000" dirty="0" err="1" smtClean="0"/>
              <a:t>Smidigare</a:t>
            </a:r>
            <a:r>
              <a:rPr lang="fi-FI" sz="2000" dirty="0" smtClean="0"/>
              <a:t> </a:t>
            </a:r>
            <a:r>
              <a:rPr lang="fi-FI" sz="2000" dirty="0" err="1"/>
              <a:t>informationsdelning</a:t>
            </a:r>
            <a:r>
              <a:rPr lang="fi-FI" sz="2000" dirty="0"/>
              <a:t> =&gt; </a:t>
            </a:r>
            <a:r>
              <a:rPr lang="fi-FI" sz="2000" dirty="0" err="1"/>
              <a:t>mindre</a:t>
            </a:r>
            <a:r>
              <a:rPr lang="fi-FI" sz="2000" dirty="0"/>
              <a:t> </a:t>
            </a:r>
            <a:r>
              <a:rPr lang="fi-FI" sz="2000" dirty="0" err="1" smtClean="0"/>
              <a:t>dubbeljobb</a:t>
            </a:r>
            <a:endParaRPr lang="fi-FI" sz="2000" dirty="0" smtClean="0"/>
          </a:p>
          <a:p>
            <a:r>
              <a:rPr lang="fi-FI" sz="2000" dirty="0" err="1"/>
              <a:t>Vad</a:t>
            </a:r>
            <a:r>
              <a:rPr lang="fi-FI" sz="2000" dirty="0"/>
              <a:t> </a:t>
            </a:r>
            <a:r>
              <a:rPr lang="fi-FI" sz="2000" dirty="0" err="1"/>
              <a:t>krävs</a:t>
            </a:r>
            <a:r>
              <a:rPr lang="fi-FI" sz="2000" dirty="0"/>
              <a:t> (</a:t>
            </a:r>
            <a:r>
              <a:rPr lang="fi-FI" sz="2000" dirty="0" err="1"/>
              <a:t>remiss</a:t>
            </a:r>
            <a:r>
              <a:rPr lang="fi-FI" sz="2000" dirty="0"/>
              <a:t>, </a:t>
            </a:r>
            <a:r>
              <a:rPr lang="fi-FI" sz="2000" dirty="0" err="1"/>
              <a:t>betalning</a:t>
            </a:r>
            <a:r>
              <a:rPr lang="fi-FI" sz="2000" dirty="0"/>
              <a:t>?)</a:t>
            </a:r>
          </a:p>
          <a:p>
            <a:r>
              <a:rPr lang="fi-FI" sz="2000" dirty="0" err="1" smtClean="0"/>
              <a:t>Vad</a:t>
            </a:r>
            <a:r>
              <a:rPr lang="fi-FI" sz="2000" dirty="0" smtClean="0"/>
              <a:t> </a:t>
            </a:r>
            <a:r>
              <a:rPr lang="fi-FI" sz="2000" dirty="0" err="1" smtClean="0"/>
              <a:t>kan</a:t>
            </a:r>
            <a:r>
              <a:rPr lang="fi-FI" sz="2000" dirty="0" smtClean="0"/>
              <a:t> </a:t>
            </a:r>
            <a:r>
              <a:rPr lang="fi-FI" sz="2000" dirty="0" err="1" smtClean="0"/>
              <a:t>ni</a:t>
            </a:r>
            <a:r>
              <a:rPr lang="fi-FI" sz="2000" dirty="0" smtClean="0"/>
              <a:t> </a:t>
            </a:r>
            <a:r>
              <a:rPr lang="fi-FI" sz="2000" u="sng" dirty="0" err="1" smtClean="0"/>
              <a:t>inte</a:t>
            </a:r>
            <a:r>
              <a:rPr lang="fi-FI" sz="2000" dirty="0" smtClean="0"/>
              <a:t> </a:t>
            </a:r>
            <a:r>
              <a:rPr lang="fi-FI" sz="2000" dirty="0" err="1" smtClean="0"/>
              <a:t>göra</a:t>
            </a:r>
            <a:r>
              <a:rPr lang="fi-FI" sz="2000" dirty="0" smtClean="0"/>
              <a:t>? </a:t>
            </a:r>
            <a:r>
              <a:rPr lang="fi-FI" sz="2000" dirty="0" err="1" smtClean="0"/>
              <a:t>Vilken</a:t>
            </a:r>
            <a:r>
              <a:rPr lang="fi-FI" sz="2000" dirty="0" smtClean="0"/>
              <a:t> </a:t>
            </a:r>
            <a:r>
              <a:rPr lang="fi-FI" sz="2000" dirty="0" err="1" smtClean="0"/>
              <a:t>kompetens</a:t>
            </a:r>
            <a:r>
              <a:rPr lang="fi-FI" sz="2000" dirty="0" smtClean="0"/>
              <a:t> </a:t>
            </a:r>
            <a:r>
              <a:rPr lang="fi-FI" sz="2000" dirty="0" err="1" smtClean="0"/>
              <a:t>saknar</a:t>
            </a:r>
            <a:r>
              <a:rPr lang="fi-FI" sz="2000" dirty="0" smtClean="0"/>
              <a:t> </a:t>
            </a:r>
            <a:r>
              <a:rPr lang="fi-FI" sz="2000" dirty="0" err="1" smtClean="0"/>
              <a:t>ni</a:t>
            </a:r>
            <a:r>
              <a:rPr lang="fi-FI" sz="2000" dirty="0" smtClean="0"/>
              <a:t>?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4378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8: </a:t>
            </a:r>
            <a:r>
              <a:rPr lang="fi-FI" dirty="0" err="1" smtClean="0"/>
              <a:t>Idéer</a:t>
            </a:r>
            <a:r>
              <a:rPr lang="fi-FI" dirty="0" smtClean="0"/>
              <a:t> 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främja</a:t>
            </a:r>
            <a:r>
              <a:rPr lang="fi-FI" dirty="0" smtClean="0"/>
              <a:t> </a:t>
            </a:r>
            <a:r>
              <a:rPr lang="fi-FI" dirty="0" err="1" smtClean="0"/>
              <a:t>gemensamma</a:t>
            </a:r>
            <a:r>
              <a:rPr lang="fi-FI" dirty="0" smtClean="0"/>
              <a:t> </a:t>
            </a:r>
            <a:r>
              <a:rPr lang="fi-FI" dirty="0" err="1" smtClean="0"/>
              <a:t>insatser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41261"/>
            <a:ext cx="11234738" cy="4979988"/>
          </a:xfrm>
        </p:spPr>
        <p:txBody>
          <a:bodyPr/>
          <a:lstStyle/>
          <a:p>
            <a:pPr marL="457200" indent="-457200">
              <a:buAutoNum type="alphaUcParenR"/>
            </a:pPr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ni</a:t>
            </a:r>
            <a:r>
              <a:rPr lang="fi-FI" dirty="0" smtClean="0"/>
              <a:t> </a:t>
            </a:r>
            <a:r>
              <a:rPr lang="fi-FI" dirty="0" err="1" smtClean="0"/>
              <a:t>göra</a:t>
            </a:r>
            <a:r>
              <a:rPr lang="fi-FI" dirty="0" smtClean="0"/>
              <a:t> </a:t>
            </a:r>
            <a:r>
              <a:rPr lang="fi-FI" dirty="0" err="1" smtClean="0"/>
              <a:t>genast</a:t>
            </a:r>
            <a:r>
              <a:rPr lang="fi-FI" dirty="0" smtClean="0"/>
              <a:t> i </a:t>
            </a:r>
            <a:r>
              <a:rPr lang="fi-FI" dirty="0" err="1" smtClean="0"/>
              <a:t>era</a:t>
            </a:r>
            <a:r>
              <a:rPr lang="fi-FI" dirty="0" smtClean="0"/>
              <a:t> </a:t>
            </a:r>
            <a:r>
              <a:rPr lang="fi-FI" dirty="0" err="1" smtClean="0"/>
              <a:t>egna</a:t>
            </a:r>
            <a:r>
              <a:rPr lang="fi-FI" dirty="0" smtClean="0"/>
              <a:t> team?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sz="2000" dirty="0" err="1" smtClean="0"/>
              <a:t>Information</a:t>
            </a:r>
            <a:r>
              <a:rPr lang="fi-FI" sz="2000" dirty="0" smtClean="0"/>
              <a:t> </a:t>
            </a:r>
            <a:r>
              <a:rPr lang="fi-FI" sz="2000" dirty="0" err="1" smtClean="0"/>
              <a:t>om</a:t>
            </a:r>
            <a:r>
              <a:rPr lang="fi-FI" sz="2000" dirty="0" smtClean="0"/>
              <a:t> </a:t>
            </a:r>
            <a:r>
              <a:rPr lang="fi-FI" sz="2000" dirty="0" err="1" smtClean="0"/>
              <a:t>höstens</a:t>
            </a:r>
            <a:r>
              <a:rPr lang="fi-FI" sz="2000" dirty="0" smtClean="0"/>
              <a:t> </a:t>
            </a:r>
            <a:r>
              <a:rPr lang="fi-FI" sz="2000" dirty="0" err="1" smtClean="0"/>
              <a:t>samarbeten</a:t>
            </a:r>
            <a:endParaRPr lang="fi-FI" sz="2000" dirty="0" smtClean="0"/>
          </a:p>
          <a:p>
            <a:r>
              <a:rPr lang="fi-FI" sz="2000" dirty="0" err="1" smtClean="0"/>
              <a:t>Framhäva</a:t>
            </a:r>
            <a:r>
              <a:rPr lang="fi-FI" sz="2000" dirty="0" smtClean="0"/>
              <a:t> </a:t>
            </a:r>
            <a:r>
              <a:rPr lang="fi-FI" sz="2000" dirty="0" err="1" smtClean="0"/>
              <a:t>sitt</a:t>
            </a:r>
            <a:r>
              <a:rPr lang="fi-FI" sz="2000" dirty="0" smtClean="0"/>
              <a:t> </a:t>
            </a:r>
            <a:r>
              <a:rPr lang="fi-FI" sz="2000" dirty="0" err="1" smtClean="0"/>
              <a:t>jobb</a:t>
            </a:r>
            <a:r>
              <a:rPr lang="fi-FI" sz="2000" dirty="0" smtClean="0"/>
              <a:t> </a:t>
            </a:r>
            <a:r>
              <a:rPr lang="fi-FI" sz="2000" dirty="0" err="1" smtClean="0"/>
              <a:t>och</a:t>
            </a:r>
            <a:r>
              <a:rPr lang="fi-FI" sz="2000" dirty="0" smtClean="0"/>
              <a:t> </a:t>
            </a:r>
            <a:r>
              <a:rPr lang="fi-FI" sz="2000" dirty="0" err="1" smtClean="0"/>
              <a:t>insatser</a:t>
            </a:r>
            <a:r>
              <a:rPr lang="fi-FI" sz="2000" dirty="0" smtClean="0"/>
              <a:t>/</a:t>
            </a:r>
            <a:r>
              <a:rPr lang="fi-FI" sz="2000" dirty="0" err="1" smtClean="0"/>
              <a:t>tjänster</a:t>
            </a:r>
            <a:endParaRPr lang="fi-FI" sz="2000" dirty="0" smtClean="0"/>
          </a:p>
          <a:p>
            <a:r>
              <a:rPr lang="fi-FI" sz="2000" dirty="0" err="1" smtClean="0"/>
              <a:t>Informationsöverföring</a:t>
            </a: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r>
              <a:rPr lang="fi-FI" sz="2000" dirty="0" smtClean="0"/>
              <a:t>Se </a:t>
            </a:r>
            <a:r>
              <a:rPr lang="fi-FI" sz="2000" dirty="0" err="1" smtClean="0"/>
              <a:t>över</a:t>
            </a:r>
            <a:r>
              <a:rPr lang="fi-FI" sz="2000" dirty="0" smtClean="0"/>
              <a:t> </a:t>
            </a:r>
            <a:r>
              <a:rPr lang="fi-FI" sz="2000" dirty="0" err="1" smtClean="0"/>
              <a:t>verksamhetsformer</a:t>
            </a:r>
            <a:endParaRPr lang="fi-FI" sz="20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2389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8: </a:t>
            </a:r>
            <a:r>
              <a:rPr lang="fi-FI" dirty="0" err="1" smtClean="0"/>
              <a:t>Idéer</a:t>
            </a:r>
            <a:r>
              <a:rPr lang="fi-FI" dirty="0" smtClean="0"/>
              <a:t> 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främja</a:t>
            </a:r>
            <a:r>
              <a:rPr lang="fi-FI" dirty="0" smtClean="0"/>
              <a:t> </a:t>
            </a:r>
            <a:r>
              <a:rPr lang="fi-FI" dirty="0" err="1" smtClean="0"/>
              <a:t>gemensamma</a:t>
            </a:r>
            <a:r>
              <a:rPr lang="fi-FI" dirty="0" smtClean="0"/>
              <a:t> </a:t>
            </a:r>
            <a:r>
              <a:rPr lang="fi-FI" dirty="0" err="1" smtClean="0"/>
              <a:t>insatser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41261"/>
            <a:ext cx="11234738" cy="4979988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B) </a:t>
            </a:r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ni</a:t>
            </a:r>
            <a:r>
              <a:rPr lang="fi-FI" dirty="0" smtClean="0"/>
              <a:t> </a:t>
            </a:r>
            <a:r>
              <a:rPr lang="fi-FI" dirty="0" err="1" smtClean="0"/>
              <a:t>göra</a:t>
            </a:r>
            <a:r>
              <a:rPr lang="fi-FI" dirty="0" smtClean="0"/>
              <a:t> </a:t>
            </a:r>
            <a:r>
              <a:rPr lang="fi-FI" dirty="0" err="1" smtClean="0"/>
              <a:t>genast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ett </a:t>
            </a:r>
            <a:r>
              <a:rPr lang="fi-FI" dirty="0" err="1" smtClean="0"/>
              <a:t>nätverk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sz="2000" dirty="0" err="1" smtClean="0"/>
              <a:t>Träffas</a:t>
            </a:r>
            <a:r>
              <a:rPr lang="fi-FI" sz="2000" dirty="0" smtClean="0"/>
              <a:t>, ha </a:t>
            </a:r>
            <a:r>
              <a:rPr lang="fi-FI" sz="2000" dirty="0" err="1" smtClean="0"/>
              <a:t>möten</a:t>
            </a:r>
            <a:endParaRPr lang="fi-FI" sz="2000" dirty="0" smtClean="0"/>
          </a:p>
          <a:p>
            <a:r>
              <a:rPr lang="fi-FI" sz="2000" dirty="0" smtClean="0"/>
              <a:t>Delta i </a:t>
            </a:r>
            <a:r>
              <a:rPr lang="fi-FI" sz="2000" dirty="0" err="1" smtClean="0"/>
              <a:t>höstens</a:t>
            </a:r>
            <a:r>
              <a:rPr lang="fi-FI" sz="2000" dirty="0" smtClean="0"/>
              <a:t> </a:t>
            </a:r>
            <a:r>
              <a:rPr lang="fi-FI" sz="2000" dirty="0" err="1" smtClean="0"/>
              <a:t>workshops</a:t>
            </a:r>
            <a:endParaRPr lang="fi-FI" sz="2000" dirty="0" smtClean="0"/>
          </a:p>
          <a:p>
            <a:r>
              <a:rPr lang="fi-FI" sz="2000" dirty="0" err="1" smtClean="0"/>
              <a:t>Aktivt</a:t>
            </a:r>
            <a:r>
              <a:rPr lang="fi-FI" sz="2000" dirty="0" smtClean="0"/>
              <a:t> </a:t>
            </a:r>
            <a:r>
              <a:rPr lang="fi-FI" sz="2000" dirty="0" err="1" smtClean="0"/>
              <a:t>deltagande</a:t>
            </a:r>
            <a:r>
              <a:rPr lang="fi-FI" sz="2000" dirty="0" smtClean="0"/>
              <a:t> i </a:t>
            </a:r>
            <a:r>
              <a:rPr lang="fi-FI" sz="2000" dirty="0" err="1" smtClean="0"/>
              <a:t>nätverken</a:t>
            </a:r>
            <a:r>
              <a:rPr lang="fi-FI" sz="2000" dirty="0" smtClean="0"/>
              <a:t>!</a:t>
            </a:r>
          </a:p>
          <a:p>
            <a:r>
              <a:rPr lang="fi-FI" sz="2000" dirty="0" err="1" smtClean="0"/>
              <a:t>Att</a:t>
            </a:r>
            <a:r>
              <a:rPr lang="fi-FI" sz="2000" dirty="0" smtClean="0"/>
              <a:t> </a:t>
            </a:r>
            <a:r>
              <a:rPr lang="fi-FI" sz="2000" dirty="0" err="1" smtClean="0"/>
              <a:t>kunna</a:t>
            </a:r>
            <a:r>
              <a:rPr lang="fi-FI" sz="2000" dirty="0" smtClean="0"/>
              <a:t> </a:t>
            </a:r>
            <a:r>
              <a:rPr lang="fi-FI" sz="2000" dirty="0" err="1" smtClean="0"/>
              <a:t>ringa</a:t>
            </a:r>
            <a:r>
              <a:rPr lang="fi-FI" sz="2000" dirty="0" smtClean="0"/>
              <a:t> </a:t>
            </a:r>
            <a:r>
              <a:rPr lang="fi-FI" sz="2000" dirty="0" err="1" smtClean="0"/>
              <a:t>varandra</a:t>
            </a:r>
            <a:r>
              <a:rPr lang="fi-FI" sz="2000" dirty="0" smtClean="0"/>
              <a:t> </a:t>
            </a:r>
            <a:r>
              <a:rPr lang="fi-FI" sz="2000" dirty="0" err="1" smtClean="0"/>
              <a:t>och</a:t>
            </a:r>
            <a:r>
              <a:rPr lang="fi-FI" sz="2000" dirty="0" smtClean="0"/>
              <a:t> </a:t>
            </a:r>
            <a:r>
              <a:rPr lang="fi-FI" sz="2000" dirty="0" err="1" smtClean="0"/>
              <a:t>bolla</a:t>
            </a:r>
            <a:r>
              <a:rPr lang="fi-FI" sz="2000" dirty="0" smtClean="0"/>
              <a:t> </a:t>
            </a:r>
            <a:r>
              <a:rPr lang="fi-FI" sz="2000" dirty="0" err="1" smtClean="0"/>
              <a:t>tankar</a:t>
            </a:r>
            <a:endParaRPr lang="fi-FI" sz="2000" dirty="0" smtClean="0"/>
          </a:p>
          <a:p>
            <a:r>
              <a:rPr lang="fi-FI" sz="2000" dirty="0" err="1" smtClean="0"/>
              <a:t>Gemensam</a:t>
            </a:r>
            <a:r>
              <a:rPr lang="fi-FI" sz="2000" dirty="0" smtClean="0"/>
              <a:t> </a:t>
            </a:r>
            <a:r>
              <a:rPr lang="fi-FI" sz="2000" dirty="0" err="1" smtClean="0"/>
              <a:t>lunch</a:t>
            </a:r>
            <a:r>
              <a:rPr lang="fi-FI" sz="2000" dirty="0" smtClean="0"/>
              <a:t> </a:t>
            </a:r>
            <a:r>
              <a:rPr lang="fi-FI" sz="2000" dirty="0" err="1" smtClean="0"/>
              <a:t>emellanåt</a:t>
            </a:r>
            <a:r>
              <a:rPr lang="fi-FI" sz="2000" dirty="0" smtClean="0"/>
              <a:t> </a:t>
            </a:r>
            <a:r>
              <a:rPr lang="fi-FI" sz="2000" dirty="0" err="1" smtClean="0"/>
              <a:t>på</a:t>
            </a:r>
            <a:r>
              <a:rPr lang="fi-FI" sz="2000" dirty="0" smtClean="0"/>
              <a:t> </a:t>
            </a:r>
            <a:r>
              <a:rPr lang="fi-FI" sz="2000" dirty="0" err="1" smtClean="0"/>
              <a:t>arbetstid</a:t>
            </a:r>
            <a:r>
              <a:rPr lang="fi-FI" sz="2000" dirty="0" smtClean="0"/>
              <a:t>, </a:t>
            </a:r>
            <a:r>
              <a:rPr lang="fi-FI" sz="2000" dirty="0" err="1" smtClean="0"/>
              <a:t>inofficiellt</a:t>
            </a:r>
            <a:r>
              <a:rPr lang="fi-FI" sz="2000" dirty="0" smtClean="0"/>
              <a:t> </a:t>
            </a:r>
            <a:r>
              <a:rPr lang="fi-FI" sz="2000" dirty="0" err="1" smtClean="0"/>
              <a:t>arbetsmöte</a:t>
            </a:r>
            <a:r>
              <a:rPr lang="fi-FI" sz="2000" dirty="0" smtClean="0"/>
              <a:t>, ”</a:t>
            </a:r>
            <a:r>
              <a:rPr lang="fi-FI" sz="2000" dirty="0" err="1" smtClean="0"/>
              <a:t>mentorskapsgrupper</a:t>
            </a:r>
            <a:r>
              <a:rPr lang="fi-FI" sz="2000" dirty="0" smtClean="0"/>
              <a:t>”, </a:t>
            </a:r>
            <a:r>
              <a:rPr lang="fi-FI" sz="2000" dirty="0" err="1" smtClean="0"/>
              <a:t>mentorskapsluncher</a:t>
            </a:r>
            <a:r>
              <a:rPr lang="fi-FI" sz="2000" dirty="0" smtClean="0"/>
              <a:t>, </a:t>
            </a:r>
            <a:r>
              <a:rPr lang="fi-FI" sz="2000" dirty="0" err="1" smtClean="0"/>
              <a:t>reflektiva</a:t>
            </a:r>
            <a:r>
              <a:rPr lang="fi-FI" sz="2000" dirty="0" smtClean="0"/>
              <a:t> </a:t>
            </a:r>
            <a:r>
              <a:rPr lang="fi-FI" sz="2000" dirty="0" err="1" smtClean="0"/>
              <a:t>träffar</a:t>
            </a:r>
            <a:endParaRPr lang="fi-FI" sz="2000" dirty="0" smtClean="0"/>
          </a:p>
          <a:p>
            <a:r>
              <a:rPr lang="fi-FI" sz="2000" dirty="0" err="1" smtClean="0"/>
              <a:t>Upprätthålla</a:t>
            </a:r>
            <a:r>
              <a:rPr lang="fi-FI" sz="2000" dirty="0" smtClean="0"/>
              <a:t> </a:t>
            </a:r>
            <a:r>
              <a:rPr lang="fi-FI" sz="2000" dirty="0" err="1" smtClean="0"/>
              <a:t>kontakt</a:t>
            </a: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r>
              <a:rPr lang="fi-FI" sz="2000" dirty="0" err="1" smtClean="0"/>
              <a:t>Rekommendera</a:t>
            </a:r>
            <a:r>
              <a:rPr lang="fi-FI" sz="2000" dirty="0" smtClean="0"/>
              <a:t> </a:t>
            </a:r>
            <a:r>
              <a:rPr lang="fi-FI" sz="2000" dirty="0" err="1" smtClean="0"/>
              <a:t>varandra</a:t>
            </a:r>
            <a:r>
              <a:rPr lang="fi-FI" sz="2000" dirty="0" smtClean="0"/>
              <a:t> </a:t>
            </a:r>
            <a:r>
              <a:rPr lang="fi-FI" sz="2000" dirty="0" err="1" smtClean="0"/>
              <a:t>till</a:t>
            </a:r>
            <a:r>
              <a:rPr lang="fi-FI" sz="2000" dirty="0" smtClean="0"/>
              <a:t> </a:t>
            </a:r>
            <a:r>
              <a:rPr lang="fi-FI" sz="2000" dirty="0" err="1" smtClean="0"/>
              <a:t>dem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behöver</a:t>
            </a:r>
            <a:r>
              <a:rPr lang="fi-FI" sz="2000" dirty="0" smtClean="0"/>
              <a:t> </a:t>
            </a:r>
            <a:r>
              <a:rPr lang="fi-FI" sz="2000" dirty="0" err="1" smtClean="0"/>
              <a:t>tjänsterna</a:t>
            </a:r>
            <a:endParaRPr lang="fi-FI" sz="20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5061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649686"/>
          </a:xfrm>
        </p:spPr>
        <p:txBody>
          <a:bodyPr/>
          <a:lstStyle/>
          <a:p>
            <a:r>
              <a:rPr lang="fi-FI" dirty="0" err="1" smtClean="0"/>
              <a:t>Möjligheter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>- Att stärka </a:t>
            </a:r>
            <a:r>
              <a:rPr lang="sv-SE" sz="4000" dirty="0"/>
              <a:t>det svenska arbetet med </a:t>
            </a:r>
            <a:r>
              <a:rPr lang="sv-SE" sz="4000" dirty="0" smtClean="0"/>
              <a:t>ungdomar </a:t>
            </a:r>
            <a:r>
              <a:rPr lang="sv-SE" sz="4000" dirty="0"/>
              <a:t>i huvudstadsregionen</a:t>
            </a:r>
            <a:br>
              <a:rPr lang="sv-SE" sz="4000" dirty="0"/>
            </a:br>
            <a:r>
              <a:rPr lang="sv-SE" sz="4000" dirty="0" smtClean="0"/>
              <a:t>- Att </a:t>
            </a:r>
            <a:r>
              <a:rPr lang="sv-SE" sz="4000" dirty="0"/>
              <a:t>föra de finsk- och svenskspråkiga </a:t>
            </a:r>
            <a:r>
              <a:rPr lang="sv-SE" sz="4000" dirty="0" smtClean="0"/>
              <a:t>nätverken </a:t>
            </a:r>
            <a:r>
              <a:rPr lang="sv-SE" sz="4000" dirty="0"/>
              <a:t>närmare varandra</a:t>
            </a:r>
            <a:br>
              <a:rPr lang="sv-SE" sz="4000" dirty="0"/>
            </a:br>
            <a:r>
              <a:rPr lang="sv-SE" sz="4000" dirty="0" smtClean="0"/>
              <a:t>- Att </a:t>
            </a:r>
            <a:r>
              <a:rPr lang="sv-SE" sz="4000" dirty="0"/>
              <a:t>effektivera samarbetet med </a:t>
            </a:r>
            <a:r>
              <a:rPr lang="sv-SE" sz="4000" dirty="0" smtClean="0"/>
              <a:t>befintliga </a:t>
            </a:r>
            <a:r>
              <a:rPr lang="sv-SE" sz="4000" dirty="0"/>
              <a:t>aktörer </a:t>
            </a:r>
            <a:br>
              <a:rPr lang="sv-SE" sz="4000" dirty="0"/>
            </a:br>
            <a:r>
              <a:rPr lang="sv-SE" sz="4000" dirty="0" smtClean="0"/>
              <a:t>- Att </a:t>
            </a:r>
            <a:r>
              <a:rPr lang="sv-SE" sz="4000" dirty="0"/>
              <a:t>utveckla en klarare kontakt till </a:t>
            </a:r>
            <a:r>
              <a:rPr lang="sv-SE" sz="4000" dirty="0" smtClean="0"/>
              <a:t>beslutsfattare </a:t>
            </a:r>
            <a:r>
              <a:rPr lang="sv-SE" dirty="0"/>
              <a:t/>
            </a:r>
            <a:br>
              <a:rPr lang="sv-SE" dirty="0"/>
            </a:b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577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Hösten</a:t>
            </a:r>
            <a:r>
              <a:rPr lang="fi-FI" dirty="0" smtClean="0"/>
              <a:t> 2018 - </a:t>
            </a:r>
            <a:r>
              <a:rPr lang="fi-FI" dirty="0" err="1" smtClean="0"/>
              <a:t>upplägg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457200" y="1124858"/>
            <a:ext cx="11234738" cy="4979988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Living Labs as Spaces for Knowledge Production, Education, and </a:t>
            </a:r>
            <a:r>
              <a:rPr lang="en-US" sz="2800" b="1" dirty="0" smtClean="0"/>
              <a:t>Practice </a:t>
            </a:r>
            <a:r>
              <a:rPr lang="en-US" sz="2800" b="1" dirty="0"/>
              <a:t>Innovation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b="1" dirty="0"/>
              <a:t>25.9.2018 kl.8.30-11.30 </a:t>
            </a:r>
            <a:endParaRPr lang="fi-FI" b="1" dirty="0" smtClean="0"/>
          </a:p>
          <a:p>
            <a:pPr marL="0" indent="0">
              <a:buNone/>
            </a:pPr>
            <a:r>
              <a:rPr lang="fi-FI" dirty="0" smtClean="0"/>
              <a:t>Prof. Judith Metz (</a:t>
            </a:r>
            <a:r>
              <a:rPr lang="fi-FI" dirty="0" err="1" smtClean="0"/>
              <a:t>Hogeschool</a:t>
            </a:r>
            <a:r>
              <a:rPr lang="fi-FI" dirty="0" smtClean="0"/>
              <a:t> </a:t>
            </a:r>
            <a:r>
              <a:rPr lang="fi-FI" dirty="0"/>
              <a:t>van </a:t>
            </a:r>
            <a:r>
              <a:rPr lang="fi-FI" dirty="0" smtClean="0"/>
              <a:t>Amsterdam)</a:t>
            </a:r>
          </a:p>
          <a:p>
            <a:pPr marL="0" indent="0">
              <a:buNone/>
            </a:pPr>
            <a:r>
              <a:rPr lang="fi-FI" dirty="0" smtClean="0"/>
              <a:t>SFV-</a:t>
            </a:r>
            <a:r>
              <a:rPr lang="fi-FI" dirty="0" err="1" smtClean="0"/>
              <a:t>huset</a:t>
            </a:r>
            <a:r>
              <a:rPr lang="fi-FI" dirty="0" smtClean="0"/>
              <a:t> G18, </a:t>
            </a:r>
            <a:r>
              <a:rPr lang="fi-FI" dirty="0" err="1" smtClean="0"/>
              <a:t>festsalen</a:t>
            </a:r>
            <a:r>
              <a:rPr lang="fi-FI" dirty="0" smtClean="0"/>
              <a:t> (2 </a:t>
            </a:r>
            <a:r>
              <a:rPr lang="fi-FI" dirty="0" err="1" smtClean="0"/>
              <a:t>vån</a:t>
            </a:r>
            <a:r>
              <a:rPr lang="fi-FI" dirty="0" smtClean="0"/>
              <a:t>.)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24349"/>
            <a:ext cx="1974261" cy="287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97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 err="1"/>
              <a:t>Living</a:t>
            </a:r>
            <a:r>
              <a:rPr lang="fi-FI" dirty="0"/>
              <a:t> </a:t>
            </a:r>
            <a:r>
              <a:rPr lang="fi-FI" dirty="0" err="1"/>
              <a:t>Lab</a:t>
            </a:r>
            <a:r>
              <a:rPr lang="fi-FI" dirty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forsknings</a:t>
            </a:r>
            <a:r>
              <a:rPr lang="fi-FI" dirty="0" smtClean="0"/>
              <a:t>-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testmiljö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54175"/>
            <a:ext cx="11234738" cy="4979988"/>
          </a:xfrm>
        </p:spPr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i="1" dirty="0" smtClean="0"/>
              <a:t>” A </a:t>
            </a:r>
            <a:r>
              <a:rPr lang="fi-FI" i="1" dirty="0" err="1" smtClean="0"/>
              <a:t>Living</a:t>
            </a:r>
            <a:r>
              <a:rPr lang="fi-FI" i="1" dirty="0" smtClean="0"/>
              <a:t> </a:t>
            </a:r>
            <a:r>
              <a:rPr lang="fi-FI" i="1" dirty="0" err="1" smtClean="0"/>
              <a:t>Lab</a:t>
            </a:r>
            <a:r>
              <a:rPr lang="fi-FI" i="1" dirty="0" smtClean="0"/>
              <a:t> is a </a:t>
            </a:r>
            <a:r>
              <a:rPr lang="fi-FI" i="1" dirty="0" err="1" smtClean="0"/>
              <a:t>space</a:t>
            </a:r>
            <a:r>
              <a:rPr lang="fi-FI" i="1" dirty="0" smtClean="0"/>
              <a:t> </a:t>
            </a:r>
            <a:r>
              <a:rPr lang="fi-FI" i="1" dirty="0" err="1" smtClean="0"/>
              <a:t>were</a:t>
            </a:r>
            <a:r>
              <a:rPr lang="fi-FI" i="1" dirty="0" smtClean="0"/>
              <a:t> </a:t>
            </a:r>
            <a:r>
              <a:rPr lang="fi-FI" i="1" dirty="0" err="1" smtClean="0"/>
              <a:t>students</a:t>
            </a:r>
            <a:r>
              <a:rPr lang="fi-FI" i="1" dirty="0" smtClean="0"/>
              <a:t>, </a:t>
            </a:r>
            <a:r>
              <a:rPr lang="fi-FI" i="1" dirty="0" err="1" smtClean="0"/>
              <a:t>teachers</a:t>
            </a:r>
            <a:r>
              <a:rPr lang="fi-FI" i="1" dirty="0" smtClean="0"/>
              <a:t>, </a:t>
            </a:r>
            <a:r>
              <a:rPr lang="fi-FI" i="1" dirty="0" err="1" smtClean="0"/>
              <a:t>youth</a:t>
            </a:r>
            <a:r>
              <a:rPr lang="fi-FI" i="1" dirty="0" smtClean="0"/>
              <a:t> </a:t>
            </a:r>
            <a:r>
              <a:rPr lang="fi-FI" i="1" dirty="0" err="1" smtClean="0"/>
              <a:t>workers</a:t>
            </a:r>
            <a:r>
              <a:rPr lang="fi-FI" i="1" dirty="0" smtClean="0"/>
              <a:t> and </a:t>
            </a:r>
            <a:r>
              <a:rPr lang="fi-FI" i="1" dirty="0" err="1" smtClean="0"/>
              <a:t>researchers</a:t>
            </a:r>
            <a:r>
              <a:rPr lang="fi-FI" i="1" dirty="0" smtClean="0"/>
              <a:t> </a:t>
            </a:r>
            <a:r>
              <a:rPr lang="fi-FI" i="1" dirty="0" err="1" smtClean="0"/>
              <a:t>work</a:t>
            </a:r>
            <a:r>
              <a:rPr lang="fi-FI" i="1" dirty="0" smtClean="0"/>
              <a:t> </a:t>
            </a:r>
            <a:r>
              <a:rPr lang="fi-FI" i="1" dirty="0" err="1" smtClean="0"/>
              <a:t>together</a:t>
            </a:r>
            <a:r>
              <a:rPr lang="fi-FI" i="1" dirty="0" smtClean="0"/>
              <a:t> in </a:t>
            </a:r>
            <a:r>
              <a:rPr lang="fi-FI" i="1" dirty="0" err="1" smtClean="0"/>
              <a:t>education</a:t>
            </a:r>
            <a:r>
              <a:rPr lang="fi-FI" i="1" dirty="0" smtClean="0"/>
              <a:t>, </a:t>
            </a:r>
            <a:r>
              <a:rPr lang="fi-FI" i="1" dirty="0" err="1" smtClean="0"/>
              <a:t>knowledge</a:t>
            </a:r>
            <a:r>
              <a:rPr lang="fi-FI" i="1" dirty="0" smtClean="0"/>
              <a:t> </a:t>
            </a:r>
            <a:r>
              <a:rPr lang="fi-FI" i="1" dirty="0" err="1" smtClean="0"/>
              <a:t>production</a:t>
            </a:r>
            <a:r>
              <a:rPr lang="fi-FI" i="1" dirty="0" smtClean="0"/>
              <a:t> and </a:t>
            </a:r>
            <a:r>
              <a:rPr lang="fi-FI" i="1" dirty="0" err="1" smtClean="0"/>
              <a:t>practice</a:t>
            </a:r>
            <a:r>
              <a:rPr lang="fi-FI" i="1" dirty="0" smtClean="0"/>
              <a:t> </a:t>
            </a:r>
            <a:r>
              <a:rPr lang="fi-FI" i="1" dirty="0" err="1" smtClean="0"/>
              <a:t>development</a:t>
            </a:r>
            <a:r>
              <a:rPr lang="fi-FI" i="1" dirty="0" smtClean="0"/>
              <a:t>. </a:t>
            </a:r>
            <a:r>
              <a:rPr lang="fi-FI" i="1" dirty="0" err="1" smtClean="0"/>
              <a:t>Strengths</a:t>
            </a:r>
            <a:r>
              <a:rPr lang="fi-FI" i="1" dirty="0" smtClean="0"/>
              <a:t> of </a:t>
            </a:r>
            <a:r>
              <a:rPr lang="fi-FI" i="1" dirty="0" err="1" smtClean="0"/>
              <a:t>this</a:t>
            </a:r>
            <a:r>
              <a:rPr lang="fi-FI" i="1" dirty="0" smtClean="0"/>
              <a:t> </a:t>
            </a:r>
            <a:r>
              <a:rPr lang="fi-FI" i="1" dirty="0" err="1" smtClean="0"/>
              <a:t>approach</a:t>
            </a:r>
            <a:r>
              <a:rPr lang="fi-FI" i="1" dirty="0" smtClean="0"/>
              <a:t> is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use</a:t>
            </a:r>
            <a:r>
              <a:rPr lang="fi-FI" i="1" dirty="0" smtClean="0"/>
              <a:t> of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specific</a:t>
            </a:r>
            <a:r>
              <a:rPr lang="fi-FI" i="1" dirty="0" smtClean="0"/>
              <a:t> </a:t>
            </a:r>
            <a:r>
              <a:rPr lang="fi-FI" i="1" dirty="0" err="1" smtClean="0"/>
              <a:t>interests</a:t>
            </a:r>
            <a:r>
              <a:rPr lang="fi-FI" i="1" dirty="0" smtClean="0"/>
              <a:t> and </a:t>
            </a:r>
            <a:r>
              <a:rPr lang="fi-FI" i="1" dirty="0" err="1" smtClean="0"/>
              <a:t>roles</a:t>
            </a:r>
            <a:r>
              <a:rPr lang="fi-FI" i="1" dirty="0" smtClean="0"/>
              <a:t> of </a:t>
            </a:r>
            <a:r>
              <a:rPr lang="fi-FI" i="1" dirty="0" err="1" smtClean="0"/>
              <a:t>individual</a:t>
            </a:r>
            <a:r>
              <a:rPr lang="fi-FI" i="1" dirty="0" smtClean="0"/>
              <a:t> </a:t>
            </a:r>
            <a:r>
              <a:rPr lang="fi-FI" i="1" dirty="0" err="1" smtClean="0"/>
              <a:t>stakeholders</a:t>
            </a:r>
            <a:r>
              <a:rPr lang="fi-FI" i="1" dirty="0" smtClean="0"/>
              <a:t>.” </a:t>
            </a:r>
            <a:r>
              <a:rPr lang="fi-FI" dirty="0" smtClean="0"/>
              <a:t>(Metz 2017)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i-FI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200" dirty="0" err="1"/>
              <a:t>Living</a:t>
            </a:r>
            <a:r>
              <a:rPr lang="fi-FI" sz="2200" dirty="0"/>
              <a:t> </a:t>
            </a:r>
            <a:r>
              <a:rPr lang="fi-FI" sz="2200" dirty="0" err="1"/>
              <a:t>Lab-tillvägagångssättet</a:t>
            </a:r>
            <a:r>
              <a:rPr lang="fi-FI" sz="2200" dirty="0"/>
              <a:t> </a:t>
            </a:r>
            <a:r>
              <a:rPr lang="fi-FI" sz="2200" dirty="0" err="1"/>
              <a:t>syftar</a:t>
            </a:r>
            <a:r>
              <a:rPr lang="fi-FI" sz="2200" dirty="0"/>
              <a:t> </a:t>
            </a:r>
            <a:r>
              <a:rPr lang="fi-FI" sz="2200" dirty="0" err="1"/>
              <a:t>till</a:t>
            </a:r>
            <a:r>
              <a:rPr lang="fi-FI" sz="2200" dirty="0"/>
              <a:t> en </a:t>
            </a:r>
            <a:r>
              <a:rPr lang="fi-FI" sz="2200" dirty="0" err="1"/>
              <a:t>forsknings</a:t>
            </a:r>
            <a:r>
              <a:rPr lang="fi-FI" sz="2200" dirty="0"/>
              <a:t>, </a:t>
            </a:r>
            <a:r>
              <a:rPr lang="fi-FI" sz="2200" dirty="0" err="1"/>
              <a:t>utvecklings</a:t>
            </a:r>
            <a:r>
              <a:rPr lang="fi-FI" sz="2200" dirty="0"/>
              <a:t>- </a:t>
            </a:r>
            <a:r>
              <a:rPr lang="fi-FI" sz="2200" dirty="0" err="1"/>
              <a:t>och</a:t>
            </a:r>
            <a:r>
              <a:rPr lang="fi-FI" sz="2200" dirty="0"/>
              <a:t> </a:t>
            </a:r>
            <a:r>
              <a:rPr lang="fi-FI" sz="2200" dirty="0" err="1"/>
              <a:t>innovationsprocess</a:t>
            </a:r>
            <a:r>
              <a:rPr lang="fi-FI" sz="2200" dirty="0"/>
              <a:t> </a:t>
            </a:r>
            <a:r>
              <a:rPr lang="fi-FI" sz="2200" dirty="0" err="1"/>
              <a:t>där</a:t>
            </a:r>
            <a:r>
              <a:rPr lang="fi-FI" sz="2200" dirty="0"/>
              <a:t> </a:t>
            </a:r>
            <a:r>
              <a:rPr lang="fi-FI" sz="2200" dirty="0" err="1"/>
              <a:t>ny</a:t>
            </a:r>
            <a:r>
              <a:rPr lang="fi-FI" sz="2200" dirty="0"/>
              <a:t> </a:t>
            </a:r>
            <a:r>
              <a:rPr lang="fi-FI" sz="2200" dirty="0" err="1"/>
              <a:t>service</a:t>
            </a:r>
            <a:r>
              <a:rPr lang="fi-FI" sz="2200" dirty="0"/>
              <a:t> </a:t>
            </a:r>
            <a:r>
              <a:rPr lang="fi-FI" sz="2200" dirty="0" err="1"/>
              <a:t>utvecklas</a:t>
            </a:r>
            <a:r>
              <a:rPr lang="fi-FI" sz="2200" dirty="0"/>
              <a:t> </a:t>
            </a:r>
            <a:r>
              <a:rPr lang="fi-FI" sz="2200" dirty="0" err="1"/>
              <a:t>enligt</a:t>
            </a:r>
            <a:r>
              <a:rPr lang="fi-FI" sz="2200" dirty="0"/>
              <a:t> en </a:t>
            </a:r>
            <a:r>
              <a:rPr lang="fi-FI" sz="2200" dirty="0" err="1"/>
              <a:t>fleraktörsmodell</a:t>
            </a:r>
            <a:r>
              <a:rPr lang="fi-FI" sz="2200" dirty="0"/>
              <a:t>. I </a:t>
            </a:r>
            <a:r>
              <a:rPr lang="fi-FI" sz="2200" dirty="0" err="1"/>
              <a:t>processen</a:t>
            </a:r>
            <a:r>
              <a:rPr lang="fi-FI" sz="2200" dirty="0"/>
              <a:t> </a:t>
            </a:r>
            <a:r>
              <a:rPr lang="fi-FI" sz="2200" dirty="0" err="1"/>
              <a:t>inkluderas</a:t>
            </a:r>
            <a:r>
              <a:rPr lang="fi-FI" sz="2200" dirty="0"/>
              <a:t> </a:t>
            </a:r>
            <a:r>
              <a:rPr lang="fi-FI" sz="2200" dirty="0" err="1"/>
              <a:t>servicebrukare</a:t>
            </a:r>
            <a:r>
              <a:rPr lang="fi-FI" sz="2200" dirty="0"/>
              <a:t>, </a:t>
            </a:r>
            <a:r>
              <a:rPr lang="fi-FI" sz="2200" dirty="0" err="1"/>
              <a:t>svensk</a:t>
            </a:r>
            <a:r>
              <a:rPr lang="fi-FI" sz="2200" dirty="0"/>
              <a:t>- </a:t>
            </a:r>
            <a:r>
              <a:rPr lang="fi-FI" sz="2200" dirty="0" err="1"/>
              <a:t>och</a:t>
            </a:r>
            <a:r>
              <a:rPr lang="fi-FI" sz="2200" dirty="0"/>
              <a:t> </a:t>
            </a:r>
            <a:r>
              <a:rPr lang="fi-FI" sz="2200" dirty="0" err="1"/>
              <a:t>finskspråkiga</a:t>
            </a:r>
            <a:r>
              <a:rPr lang="fi-FI" sz="2200" dirty="0"/>
              <a:t> Ohjaamo/Navigator-</a:t>
            </a:r>
            <a:r>
              <a:rPr lang="fi-FI" sz="2200" dirty="0" err="1"/>
              <a:t>nätverk</a:t>
            </a:r>
            <a:r>
              <a:rPr lang="fi-FI" sz="2200" dirty="0"/>
              <a:t>, LIV/ELO-</a:t>
            </a:r>
            <a:r>
              <a:rPr lang="fi-FI" sz="2200" dirty="0" err="1"/>
              <a:t>nätverket</a:t>
            </a:r>
            <a:r>
              <a:rPr lang="fi-FI" sz="2200" dirty="0"/>
              <a:t> </a:t>
            </a:r>
            <a:r>
              <a:rPr lang="fi-FI" sz="2200" dirty="0" err="1"/>
              <a:t>samt</a:t>
            </a:r>
            <a:r>
              <a:rPr lang="fi-FI" sz="2200" dirty="0"/>
              <a:t> </a:t>
            </a:r>
            <a:r>
              <a:rPr lang="fi-FI" sz="2200" dirty="0" err="1"/>
              <a:t>tredje</a:t>
            </a:r>
            <a:r>
              <a:rPr lang="fi-FI" sz="2200" dirty="0"/>
              <a:t> </a:t>
            </a:r>
            <a:r>
              <a:rPr lang="fi-FI" sz="2200" dirty="0" err="1"/>
              <a:t>sektorns</a:t>
            </a:r>
            <a:r>
              <a:rPr lang="fi-FI" sz="2200" dirty="0"/>
              <a:t> </a:t>
            </a:r>
            <a:r>
              <a:rPr lang="fi-FI" sz="2200" dirty="0" err="1"/>
              <a:t>aktörer</a:t>
            </a:r>
            <a:r>
              <a:rPr lang="fi-FI" sz="2200" dirty="0" smtClean="0"/>
              <a:t>.</a:t>
            </a:r>
            <a:br>
              <a:rPr lang="fi-FI" sz="2200" dirty="0" smtClean="0"/>
            </a:br>
            <a:endParaRPr lang="fi-FI" sz="22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200" dirty="0" smtClean="0"/>
              <a:t>Syftet </a:t>
            </a:r>
            <a:r>
              <a:rPr lang="sv-SE" sz="2200" dirty="0"/>
              <a:t>är att producera praktiska produkter och verktyg för att stödja </a:t>
            </a:r>
            <a:r>
              <a:rPr lang="sv-SE" sz="2200" dirty="0" smtClean="0"/>
              <a:t>nätverket </a:t>
            </a:r>
            <a:r>
              <a:rPr lang="sv-SE" sz="2200" dirty="0"/>
              <a:t>i deras praktiska arbete. Om önskvärda resultat görs en </a:t>
            </a:r>
            <a:r>
              <a:rPr lang="sv-SE" sz="2200" dirty="0" smtClean="0"/>
              <a:t>överenskommelse </a:t>
            </a:r>
            <a:r>
              <a:rPr lang="sv-SE" sz="2200" dirty="0"/>
              <a:t>i början av processen</a:t>
            </a:r>
            <a:r>
              <a:rPr lang="sv-SE" sz="2200" dirty="0" smtClean="0"/>
              <a:t>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sv-SE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 smtClean="0"/>
              <a:t> 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999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Hösten</a:t>
            </a:r>
            <a:r>
              <a:rPr lang="fi-FI" dirty="0"/>
              <a:t> 2018 - </a:t>
            </a:r>
            <a:r>
              <a:rPr lang="fi-FI" dirty="0" err="1"/>
              <a:t>upplägg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3200" b="1" dirty="0" smtClean="0"/>
              <a:t>25.9.2018 </a:t>
            </a:r>
            <a:r>
              <a:rPr lang="fi-FI" sz="3200" b="1" dirty="0"/>
              <a:t>kl.8.30-11.30 </a:t>
            </a:r>
          </a:p>
          <a:p>
            <a:pPr marL="0" indent="0">
              <a:buNone/>
            </a:pPr>
            <a:r>
              <a:rPr lang="fi-FI" sz="3200" b="1" dirty="0" smtClean="0"/>
              <a:t>17.10.2018 </a:t>
            </a:r>
            <a:r>
              <a:rPr lang="fi-FI" sz="3200" b="1" dirty="0"/>
              <a:t>kl.8.30-11.30 </a:t>
            </a:r>
          </a:p>
          <a:p>
            <a:pPr marL="0" indent="0">
              <a:buNone/>
            </a:pPr>
            <a:r>
              <a:rPr lang="fi-FI" sz="3200" b="1" dirty="0" smtClean="0"/>
              <a:t>14.11.2018 </a:t>
            </a:r>
            <a:r>
              <a:rPr lang="fi-FI" sz="3200" b="1" dirty="0"/>
              <a:t>kl.8.30-11.30 </a:t>
            </a:r>
          </a:p>
          <a:p>
            <a:pPr marL="0" indent="0">
              <a:buNone/>
            </a:pPr>
            <a:r>
              <a:rPr lang="fi-FI" sz="3200" b="1" dirty="0" smtClean="0"/>
              <a:t>4.12.2018 </a:t>
            </a:r>
            <a:r>
              <a:rPr lang="fi-FI" sz="3200" b="1" dirty="0"/>
              <a:t>kl.8.30-11.30 </a:t>
            </a:r>
            <a:endParaRPr lang="fi-FI" sz="3200" b="1" dirty="0" smtClean="0"/>
          </a:p>
          <a:p>
            <a:pPr marL="0" indent="0">
              <a:buNone/>
            </a:pPr>
            <a:endParaRPr lang="fi-FI" sz="3200" b="1" dirty="0"/>
          </a:p>
          <a:p>
            <a:pPr marL="0" indent="0">
              <a:buNone/>
            </a:pPr>
            <a:r>
              <a:rPr lang="fi-FI" sz="3200" b="1" dirty="0" err="1" smtClean="0"/>
              <a:t>Slutseminarium</a:t>
            </a:r>
            <a:r>
              <a:rPr lang="fi-FI" sz="3200" b="1" smtClean="0"/>
              <a:t> (23.1.2019)</a:t>
            </a:r>
            <a:endParaRPr lang="fi-FI" sz="3200" b="1" dirty="0" smtClean="0"/>
          </a:p>
          <a:p>
            <a:pPr marL="0" indent="0">
              <a:buNone/>
            </a:pPr>
            <a:r>
              <a:rPr lang="fi-FI" sz="3200" b="1" dirty="0" err="1" smtClean="0"/>
              <a:t>Uppföljning</a:t>
            </a:r>
            <a:endParaRPr lang="fi-FI" sz="3200" b="1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9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1: </a:t>
            </a:r>
            <a:r>
              <a:rPr lang="fi-FI" dirty="0" err="1" smtClean="0"/>
              <a:t>Aktörernas</a:t>
            </a:r>
            <a:r>
              <a:rPr lang="fi-FI" dirty="0" smtClean="0"/>
              <a:t> </a:t>
            </a:r>
            <a:r>
              <a:rPr lang="fi-FI" dirty="0" err="1" smtClean="0"/>
              <a:t>styrkor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stöder</a:t>
            </a:r>
            <a:r>
              <a:rPr lang="fi-FI" dirty="0" smtClean="0"/>
              <a:t>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gemensamma</a:t>
            </a:r>
            <a:r>
              <a:rPr lang="fi-FI" dirty="0" smtClean="0"/>
              <a:t> </a:t>
            </a:r>
            <a:r>
              <a:rPr lang="fi-FI" dirty="0" err="1" smtClean="0"/>
              <a:t>arbetet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08604"/>
            <a:ext cx="11234738" cy="4979988"/>
          </a:xfrm>
        </p:spPr>
        <p:txBody>
          <a:bodyPr/>
          <a:lstStyle/>
          <a:p>
            <a:r>
              <a:rPr lang="fi-FI" dirty="0" smtClean="0"/>
              <a:t>Vilja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samarbeta</a:t>
            </a:r>
            <a:r>
              <a:rPr lang="fi-FI" dirty="0" smtClean="0"/>
              <a:t>, </a:t>
            </a:r>
            <a:r>
              <a:rPr lang="fi-FI" dirty="0" err="1" smtClean="0"/>
              <a:t>hitta</a:t>
            </a:r>
            <a:r>
              <a:rPr lang="fi-FI" dirty="0" smtClean="0"/>
              <a:t> </a:t>
            </a:r>
            <a:r>
              <a:rPr lang="fi-FI" dirty="0" err="1" smtClean="0"/>
              <a:t>nya</a:t>
            </a:r>
            <a:r>
              <a:rPr lang="fi-FI" dirty="0" smtClean="0"/>
              <a:t> </a:t>
            </a:r>
            <a:r>
              <a:rPr lang="fi-FI" dirty="0" err="1" smtClean="0"/>
              <a:t>samarbetssätt</a:t>
            </a:r>
            <a:endParaRPr lang="fi-FI" dirty="0" smtClean="0"/>
          </a:p>
          <a:p>
            <a:r>
              <a:rPr lang="fi-FI" dirty="0" err="1" smtClean="0"/>
              <a:t>Ser</a:t>
            </a:r>
            <a:r>
              <a:rPr lang="fi-FI" dirty="0" smtClean="0"/>
              <a:t> </a:t>
            </a:r>
            <a:r>
              <a:rPr lang="fi-FI" dirty="0" err="1" smtClean="0"/>
              <a:t>nyttan</a:t>
            </a:r>
            <a:r>
              <a:rPr lang="fi-FI" dirty="0" smtClean="0"/>
              <a:t> i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mångsektoriella</a:t>
            </a:r>
            <a:r>
              <a:rPr lang="fi-FI" dirty="0" smtClean="0"/>
              <a:t> </a:t>
            </a:r>
            <a:r>
              <a:rPr lang="fi-FI" dirty="0" err="1" smtClean="0"/>
              <a:t>arbetet</a:t>
            </a:r>
            <a:endParaRPr lang="fi-FI" dirty="0" smtClean="0"/>
          </a:p>
          <a:p>
            <a:r>
              <a:rPr lang="fi-FI" dirty="0" err="1" smtClean="0"/>
              <a:t>Arbetar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unga</a:t>
            </a:r>
            <a:r>
              <a:rPr lang="fi-FI" dirty="0" smtClean="0"/>
              <a:t> i fokus</a:t>
            </a:r>
          </a:p>
          <a:p>
            <a:r>
              <a:rPr lang="fi-FI" dirty="0" err="1" smtClean="0"/>
              <a:t>Intresse</a:t>
            </a:r>
            <a:r>
              <a:rPr lang="fi-FI" dirty="0" smtClean="0"/>
              <a:t>, </a:t>
            </a:r>
            <a:r>
              <a:rPr lang="fi-FI" dirty="0" err="1" smtClean="0"/>
              <a:t>kunskap</a:t>
            </a:r>
            <a:r>
              <a:rPr lang="fi-FI" dirty="0" smtClean="0"/>
              <a:t> &amp; </a:t>
            </a:r>
            <a:r>
              <a:rPr lang="fi-FI" dirty="0" err="1" smtClean="0"/>
              <a:t>öppenhet</a:t>
            </a:r>
            <a:endParaRPr lang="fi-FI" dirty="0" smtClean="0"/>
          </a:p>
          <a:p>
            <a:r>
              <a:rPr lang="fi-FI" dirty="0" err="1" smtClean="0"/>
              <a:t>Flexibilitet</a:t>
            </a:r>
            <a:endParaRPr lang="fi-FI" dirty="0" smtClean="0"/>
          </a:p>
          <a:p>
            <a:r>
              <a:rPr lang="fi-FI" dirty="0" smtClean="0"/>
              <a:t>”</a:t>
            </a:r>
            <a:r>
              <a:rPr lang="fi-FI" dirty="0" err="1" smtClean="0"/>
              <a:t>Thinking</a:t>
            </a:r>
            <a:r>
              <a:rPr lang="fi-FI" dirty="0" smtClean="0"/>
              <a:t> outside </a:t>
            </a:r>
            <a:r>
              <a:rPr lang="fi-FI" dirty="0" err="1" smtClean="0"/>
              <a:t>the</a:t>
            </a:r>
            <a:r>
              <a:rPr lang="fi-FI" dirty="0" smtClean="0"/>
              <a:t> box”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052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out-of-the-box thinking (n</a:t>
            </a:r>
            <a:r>
              <a:rPr lang="en-US" sz="4400" dirty="0" smtClean="0"/>
              <a:t>.)</a:t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i="1" dirty="0"/>
              <a:t>thinking that moves away in diverging directions so as to involve a variety of aspects and which sometimes lead to novel ideas and solutions; associated with creativity</a:t>
            </a:r>
            <a:endParaRPr lang="fi-FI" sz="4400" i="1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548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31788"/>
            <a:ext cx="11234738" cy="787400"/>
          </a:xfrm>
        </p:spPr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2: </a:t>
            </a:r>
            <a:r>
              <a:rPr lang="fi-FI" dirty="0" err="1" smtClean="0"/>
              <a:t>Förändringsfaktorer</a:t>
            </a:r>
            <a:r>
              <a:rPr lang="fi-FI" dirty="0" smtClean="0"/>
              <a:t> i </a:t>
            </a:r>
            <a:r>
              <a:rPr lang="fi-FI" dirty="0" err="1" smtClean="0"/>
              <a:t>verksamhetsmiljön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påverkar</a:t>
            </a:r>
            <a:r>
              <a:rPr lang="fi-FI" dirty="0" smtClean="0"/>
              <a:t> </a:t>
            </a:r>
            <a:r>
              <a:rPr lang="fi-FI" dirty="0" err="1" smtClean="0"/>
              <a:t>våra</a:t>
            </a:r>
            <a:r>
              <a:rPr lang="fi-FI" dirty="0" smtClean="0"/>
              <a:t> </a:t>
            </a:r>
            <a:r>
              <a:rPr lang="fi-FI" dirty="0" err="1" smtClean="0"/>
              <a:t>tjänster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220232"/>
            <a:ext cx="11234738" cy="4979988"/>
          </a:xfrm>
        </p:spPr>
        <p:txBody>
          <a:bodyPr/>
          <a:lstStyle/>
          <a:p>
            <a:r>
              <a:rPr lang="fi-FI" b="1" dirty="0" err="1"/>
              <a:t>fler</a:t>
            </a:r>
            <a:r>
              <a:rPr lang="fi-FI" b="1" dirty="0"/>
              <a:t> </a:t>
            </a:r>
            <a:r>
              <a:rPr lang="fi-FI" b="1" dirty="0" err="1"/>
              <a:t>servicebrukare</a:t>
            </a:r>
            <a:r>
              <a:rPr lang="fi-FI" b="1" dirty="0"/>
              <a:t> (</a:t>
            </a:r>
            <a:r>
              <a:rPr lang="fi-FI" b="1" dirty="0" err="1"/>
              <a:t>staden</a:t>
            </a:r>
            <a:r>
              <a:rPr lang="fi-FI" b="1" dirty="0"/>
              <a:t> </a:t>
            </a:r>
            <a:r>
              <a:rPr lang="fi-FI" b="1" dirty="0" err="1"/>
              <a:t>växer</a:t>
            </a:r>
            <a:r>
              <a:rPr lang="fi-FI" b="1" dirty="0"/>
              <a:t>, </a:t>
            </a:r>
            <a:r>
              <a:rPr lang="fi-FI" b="1" dirty="0" err="1"/>
              <a:t>befolkningen</a:t>
            </a:r>
            <a:r>
              <a:rPr lang="fi-FI" b="1" dirty="0"/>
              <a:t> </a:t>
            </a:r>
            <a:r>
              <a:rPr lang="fi-FI" b="1" dirty="0" err="1"/>
              <a:t>åldras</a:t>
            </a:r>
            <a:r>
              <a:rPr lang="fi-FI" b="1" dirty="0"/>
              <a:t> </a:t>
            </a:r>
            <a:r>
              <a:rPr lang="fi-FI" b="1" dirty="0" err="1"/>
              <a:t>och</a:t>
            </a:r>
            <a:r>
              <a:rPr lang="fi-FI" b="1" dirty="0"/>
              <a:t> </a:t>
            </a:r>
            <a:r>
              <a:rPr lang="fi-FI" b="1" dirty="0" err="1"/>
              <a:t>servicebrukarna</a:t>
            </a:r>
            <a:r>
              <a:rPr lang="fi-FI" b="1" dirty="0"/>
              <a:t> </a:t>
            </a:r>
            <a:r>
              <a:rPr lang="fi-FI" b="1" dirty="0" err="1"/>
              <a:t>blir</a:t>
            </a:r>
            <a:r>
              <a:rPr lang="fi-FI" b="1" dirty="0"/>
              <a:t> </a:t>
            </a:r>
            <a:r>
              <a:rPr lang="fi-FI" b="1" dirty="0" err="1"/>
              <a:t>allt</a:t>
            </a:r>
            <a:r>
              <a:rPr lang="fi-FI" b="1" dirty="0"/>
              <a:t> </a:t>
            </a:r>
            <a:r>
              <a:rPr lang="fi-FI" b="1" dirty="0" err="1"/>
              <a:t>mer</a:t>
            </a:r>
            <a:r>
              <a:rPr lang="fi-FI" b="1" dirty="0"/>
              <a:t> </a:t>
            </a:r>
            <a:r>
              <a:rPr lang="fi-FI" b="1" dirty="0" err="1"/>
              <a:t>mångkulturella</a:t>
            </a:r>
            <a:r>
              <a:rPr lang="fi-FI" b="1" dirty="0"/>
              <a:t>) =&gt; </a:t>
            </a:r>
            <a:r>
              <a:rPr lang="fi-FI" b="1" dirty="0" err="1"/>
              <a:t>kräver</a:t>
            </a:r>
            <a:r>
              <a:rPr lang="fi-FI" b="1" dirty="0"/>
              <a:t> </a:t>
            </a:r>
            <a:r>
              <a:rPr lang="fi-FI" b="1" dirty="0" err="1"/>
              <a:t>effektivitet</a:t>
            </a:r>
            <a:r>
              <a:rPr lang="fi-FI" b="1" dirty="0"/>
              <a:t> </a:t>
            </a:r>
            <a:r>
              <a:rPr lang="fi-FI" b="1" dirty="0" err="1"/>
              <a:t>och</a:t>
            </a:r>
            <a:r>
              <a:rPr lang="fi-FI" b="1" dirty="0"/>
              <a:t> </a:t>
            </a:r>
            <a:r>
              <a:rPr lang="fi-FI" b="1" dirty="0" err="1"/>
              <a:t>nya</a:t>
            </a:r>
            <a:r>
              <a:rPr lang="fi-FI" b="1" dirty="0"/>
              <a:t> </a:t>
            </a:r>
            <a:r>
              <a:rPr lang="fi-FI" b="1" dirty="0" err="1" smtClean="0"/>
              <a:t>lösningar</a:t>
            </a:r>
            <a:endParaRPr lang="fi-FI" b="1" dirty="0" smtClean="0"/>
          </a:p>
          <a:p>
            <a:r>
              <a:rPr lang="fi-FI" dirty="0" err="1"/>
              <a:t>konsekvenser</a:t>
            </a:r>
            <a:r>
              <a:rPr lang="fi-FI" dirty="0"/>
              <a:t> av </a:t>
            </a:r>
            <a:r>
              <a:rPr lang="fi-FI" dirty="0" err="1"/>
              <a:t>förnyelsen</a:t>
            </a:r>
            <a:r>
              <a:rPr lang="fi-FI" dirty="0"/>
              <a:t> av </a:t>
            </a:r>
            <a:r>
              <a:rPr lang="fi-FI" dirty="0" err="1"/>
              <a:t>lagstiftningen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servicen</a:t>
            </a:r>
            <a:r>
              <a:rPr lang="fi-FI" dirty="0"/>
              <a:t> (</a:t>
            </a:r>
            <a:r>
              <a:rPr lang="fi-FI" dirty="0" err="1"/>
              <a:t>t.ex</a:t>
            </a:r>
            <a:r>
              <a:rPr lang="fi-FI" dirty="0"/>
              <a:t>. </a:t>
            </a:r>
            <a:r>
              <a:rPr lang="fi-FI" dirty="0" err="1"/>
              <a:t>valfrihet</a:t>
            </a:r>
            <a:r>
              <a:rPr lang="fi-FI" dirty="0"/>
              <a:t>, </a:t>
            </a:r>
            <a:r>
              <a:rPr lang="fi-FI" dirty="0" err="1"/>
              <a:t>landskapsförvaltning</a:t>
            </a:r>
            <a:r>
              <a:rPr lang="fi-FI" dirty="0"/>
              <a:t>, </a:t>
            </a:r>
            <a:r>
              <a:rPr lang="fi-FI" dirty="0" err="1"/>
              <a:t>servicecentraler</a:t>
            </a:r>
            <a:r>
              <a:rPr lang="fi-FI" dirty="0"/>
              <a:t>)</a:t>
            </a:r>
          </a:p>
          <a:p>
            <a:r>
              <a:rPr lang="fi-FI" dirty="0" err="1"/>
              <a:t>digitalisering</a:t>
            </a:r>
            <a:r>
              <a:rPr lang="fi-FI" dirty="0"/>
              <a:t> (</a:t>
            </a:r>
            <a:r>
              <a:rPr lang="fi-FI" dirty="0" err="1"/>
              <a:t>megatrender</a:t>
            </a:r>
            <a:r>
              <a:rPr lang="fi-FI" dirty="0"/>
              <a:t>, Apotti, ODA, </a:t>
            </a:r>
            <a:r>
              <a:rPr lang="fi-FI" dirty="0" err="1"/>
              <a:t>robotisering</a:t>
            </a:r>
            <a:r>
              <a:rPr lang="fi-FI" dirty="0"/>
              <a:t>, </a:t>
            </a:r>
            <a:r>
              <a:rPr lang="fi-FI" dirty="0" err="1"/>
              <a:t>cybersäkerhet</a:t>
            </a:r>
            <a:r>
              <a:rPr lang="fi-FI" dirty="0"/>
              <a:t>/</a:t>
            </a:r>
            <a:r>
              <a:rPr lang="fi-FI" dirty="0" err="1"/>
              <a:t>dataskydd</a:t>
            </a:r>
            <a:r>
              <a:rPr lang="fi-FI" dirty="0"/>
              <a:t>, </a:t>
            </a:r>
            <a:r>
              <a:rPr lang="fi-FI" dirty="0" err="1"/>
              <a:t>nya</a:t>
            </a:r>
            <a:r>
              <a:rPr lang="fi-FI" dirty="0"/>
              <a:t> </a:t>
            </a:r>
            <a:r>
              <a:rPr lang="fi-FI" dirty="0" err="1"/>
              <a:t>interaktionskanaler</a:t>
            </a:r>
            <a:r>
              <a:rPr lang="fi-FI" dirty="0"/>
              <a:t>)</a:t>
            </a:r>
          </a:p>
          <a:p>
            <a:r>
              <a:rPr lang="fi-FI" dirty="0" err="1"/>
              <a:t>ständiga</a:t>
            </a:r>
            <a:r>
              <a:rPr lang="fi-FI" dirty="0"/>
              <a:t> </a:t>
            </a:r>
            <a:r>
              <a:rPr lang="fi-FI" dirty="0" err="1"/>
              <a:t>förändringar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tilltagande</a:t>
            </a:r>
            <a:r>
              <a:rPr lang="fi-FI" dirty="0"/>
              <a:t> </a:t>
            </a:r>
            <a:r>
              <a:rPr lang="fi-FI" dirty="0" err="1"/>
              <a:t>osäkerhet</a:t>
            </a:r>
            <a:endParaRPr lang="fi-FI" dirty="0"/>
          </a:p>
          <a:p>
            <a:pPr marL="0" indent="0">
              <a:buNone/>
            </a:pPr>
            <a:endParaRPr lang="fi-FI" b="1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059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3: </a:t>
            </a:r>
            <a:r>
              <a:rPr lang="fi-FI" dirty="0" err="1" smtClean="0"/>
              <a:t>Fördelar</a:t>
            </a:r>
            <a:r>
              <a:rPr lang="fi-FI" dirty="0" smtClean="0"/>
              <a:t> </a:t>
            </a:r>
            <a:r>
              <a:rPr lang="fi-FI" dirty="0" err="1" smtClean="0"/>
              <a:t>fungerande</a:t>
            </a:r>
            <a:r>
              <a:rPr lang="fi-FI" dirty="0" smtClean="0"/>
              <a:t> </a:t>
            </a:r>
            <a:r>
              <a:rPr lang="fi-FI" dirty="0" err="1" smtClean="0"/>
              <a:t>multiprofessionellt</a:t>
            </a:r>
            <a:r>
              <a:rPr lang="fi-FI" dirty="0" smtClean="0"/>
              <a:t> </a:t>
            </a:r>
            <a:r>
              <a:rPr lang="fi-FI" dirty="0" err="1" smtClean="0"/>
              <a:t>arbete</a:t>
            </a:r>
            <a:r>
              <a:rPr lang="fi-FI" dirty="0" smtClean="0"/>
              <a:t>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medföra</a:t>
            </a:r>
            <a:r>
              <a:rPr lang="fi-FI" dirty="0" smtClean="0"/>
              <a:t> – för </a:t>
            </a:r>
            <a:r>
              <a:rPr lang="fi-FI" dirty="0" err="1" smtClean="0"/>
              <a:t>servicebrukare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176690"/>
            <a:ext cx="11234738" cy="4979988"/>
          </a:xfrm>
        </p:spPr>
        <p:txBody>
          <a:bodyPr/>
          <a:lstStyle/>
          <a:p>
            <a:r>
              <a:rPr lang="fi-FI" dirty="0" err="1" smtClean="0"/>
              <a:t>Smidigare</a:t>
            </a:r>
            <a:r>
              <a:rPr lang="fi-FI" dirty="0" smtClean="0"/>
              <a:t> </a:t>
            </a:r>
            <a:r>
              <a:rPr lang="fi-FI" dirty="0" err="1" smtClean="0"/>
              <a:t>tjänster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processer</a:t>
            </a:r>
            <a:endParaRPr lang="fi-FI" dirty="0" smtClean="0"/>
          </a:p>
          <a:p>
            <a:r>
              <a:rPr lang="fi-FI" dirty="0" err="1" smtClean="0"/>
              <a:t>Låg</a:t>
            </a:r>
            <a:r>
              <a:rPr lang="fi-FI" dirty="0" smtClean="0"/>
              <a:t> </a:t>
            </a:r>
            <a:r>
              <a:rPr lang="fi-FI" dirty="0" err="1" smtClean="0"/>
              <a:t>tröskel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söka</a:t>
            </a:r>
            <a:r>
              <a:rPr lang="fi-FI" dirty="0" smtClean="0"/>
              <a:t> </a:t>
            </a:r>
            <a:r>
              <a:rPr lang="fi-FI" dirty="0" err="1" smtClean="0"/>
              <a:t>hjälp</a:t>
            </a:r>
            <a:r>
              <a:rPr lang="fi-FI" dirty="0" smtClean="0"/>
              <a:t>, </a:t>
            </a:r>
            <a:r>
              <a:rPr lang="fi-FI" dirty="0" err="1" smtClean="0"/>
              <a:t>service</a:t>
            </a:r>
            <a:r>
              <a:rPr lang="fi-FI" dirty="0" smtClean="0"/>
              <a:t> </a:t>
            </a:r>
            <a:r>
              <a:rPr lang="fi-FI" dirty="0" err="1" smtClean="0"/>
              <a:t>under</a:t>
            </a:r>
            <a:r>
              <a:rPr lang="fi-FI" dirty="0" smtClean="0"/>
              <a:t> </a:t>
            </a:r>
            <a:r>
              <a:rPr lang="fi-FI" dirty="0" err="1" smtClean="0"/>
              <a:t>samma</a:t>
            </a:r>
            <a:r>
              <a:rPr lang="fi-FI" dirty="0" smtClean="0"/>
              <a:t> </a:t>
            </a:r>
            <a:r>
              <a:rPr lang="fi-FI" dirty="0" err="1" smtClean="0"/>
              <a:t>tak</a:t>
            </a:r>
            <a:endParaRPr lang="fi-FI" dirty="0" smtClean="0"/>
          </a:p>
          <a:p>
            <a:r>
              <a:rPr lang="fi-FI" dirty="0" err="1" smtClean="0"/>
              <a:t>Förkortade</a:t>
            </a:r>
            <a:r>
              <a:rPr lang="fi-FI" dirty="0" smtClean="0"/>
              <a:t> </a:t>
            </a:r>
            <a:r>
              <a:rPr lang="fi-FI" dirty="0" err="1" smtClean="0"/>
              <a:t>övergångsskeden</a:t>
            </a:r>
            <a:endParaRPr lang="fi-FI" dirty="0" smtClean="0"/>
          </a:p>
          <a:p>
            <a:r>
              <a:rPr lang="fi-FI" dirty="0" err="1" smtClean="0"/>
              <a:t>Förbättrad</a:t>
            </a:r>
            <a:r>
              <a:rPr lang="fi-FI" dirty="0" smtClean="0"/>
              <a:t> </a:t>
            </a:r>
            <a:r>
              <a:rPr lang="fi-FI" dirty="0" err="1" smtClean="0"/>
              <a:t>tillgång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bredd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servicen</a:t>
            </a:r>
            <a:endParaRPr lang="fi-FI" dirty="0" smtClean="0"/>
          </a:p>
          <a:p>
            <a:r>
              <a:rPr lang="fi-FI" dirty="0" err="1" smtClean="0"/>
              <a:t>Effektivare</a:t>
            </a:r>
            <a:r>
              <a:rPr lang="fi-FI" dirty="0" smtClean="0"/>
              <a:t>, </a:t>
            </a:r>
            <a:r>
              <a:rPr lang="fi-FI" dirty="0" err="1" smtClean="0"/>
              <a:t>bekvämt</a:t>
            </a:r>
            <a:r>
              <a:rPr lang="fi-FI" dirty="0" smtClean="0"/>
              <a:t>, </a:t>
            </a:r>
            <a:r>
              <a:rPr lang="fi-FI" dirty="0" err="1" smtClean="0"/>
              <a:t>tryggt</a:t>
            </a:r>
            <a:r>
              <a:rPr lang="fi-FI" dirty="0" smtClean="0"/>
              <a:t>, </a:t>
            </a:r>
            <a:r>
              <a:rPr lang="fi-FI" dirty="0" err="1" smtClean="0"/>
              <a:t>bättre</a:t>
            </a:r>
            <a:r>
              <a:rPr lang="fi-FI" dirty="0" smtClean="0"/>
              <a:t>, </a:t>
            </a:r>
            <a:r>
              <a:rPr lang="fi-FI" dirty="0" err="1" smtClean="0"/>
              <a:t>snabbare</a:t>
            </a:r>
            <a:endParaRPr lang="fi-FI" dirty="0" smtClean="0"/>
          </a:p>
          <a:p>
            <a:r>
              <a:rPr lang="fi-FI" dirty="0" err="1" smtClean="0"/>
              <a:t>Holistiskt</a:t>
            </a:r>
            <a:r>
              <a:rPr lang="fi-FI" dirty="0" smtClean="0"/>
              <a:t> </a:t>
            </a:r>
            <a:r>
              <a:rPr lang="fi-FI" dirty="0" err="1" smtClean="0"/>
              <a:t>klientperspektiv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72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3: </a:t>
            </a:r>
            <a:r>
              <a:rPr lang="fi-FI" dirty="0" err="1" smtClean="0"/>
              <a:t>Fördelar</a:t>
            </a:r>
            <a:r>
              <a:rPr lang="fi-FI" dirty="0" smtClean="0"/>
              <a:t> </a:t>
            </a:r>
            <a:r>
              <a:rPr lang="fi-FI" dirty="0" err="1" smtClean="0"/>
              <a:t>fungerande</a:t>
            </a:r>
            <a:r>
              <a:rPr lang="fi-FI" dirty="0" smtClean="0"/>
              <a:t> </a:t>
            </a:r>
            <a:r>
              <a:rPr lang="fi-FI" dirty="0" err="1" smtClean="0"/>
              <a:t>multiprofessionellt</a:t>
            </a:r>
            <a:r>
              <a:rPr lang="fi-FI" dirty="0" smtClean="0"/>
              <a:t> </a:t>
            </a:r>
            <a:r>
              <a:rPr lang="fi-FI" dirty="0" err="1" smtClean="0"/>
              <a:t>arbete</a:t>
            </a:r>
            <a:r>
              <a:rPr lang="fi-FI" dirty="0" smtClean="0"/>
              <a:t>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medföra</a:t>
            </a:r>
            <a:r>
              <a:rPr lang="fi-FI" dirty="0" smtClean="0"/>
              <a:t> – för </a:t>
            </a:r>
            <a:r>
              <a:rPr lang="fi-FI" dirty="0" err="1" smtClean="0"/>
              <a:t>anställda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176690"/>
            <a:ext cx="11234738" cy="4979988"/>
          </a:xfrm>
        </p:spPr>
        <p:txBody>
          <a:bodyPr/>
          <a:lstStyle/>
          <a:p>
            <a:r>
              <a:rPr lang="fi-FI" dirty="0" err="1" smtClean="0"/>
              <a:t>Delad</a:t>
            </a:r>
            <a:r>
              <a:rPr lang="fi-FI" dirty="0" smtClean="0"/>
              <a:t> </a:t>
            </a:r>
            <a:r>
              <a:rPr lang="fi-FI" dirty="0" err="1" smtClean="0"/>
              <a:t>kunskap</a:t>
            </a:r>
            <a:r>
              <a:rPr lang="fi-FI" dirty="0" smtClean="0"/>
              <a:t>, </a:t>
            </a:r>
            <a:r>
              <a:rPr lang="fi-FI" dirty="0" err="1" smtClean="0"/>
              <a:t>delat</a:t>
            </a:r>
            <a:r>
              <a:rPr lang="fi-FI" dirty="0" smtClean="0"/>
              <a:t> </a:t>
            </a:r>
            <a:r>
              <a:rPr lang="fi-FI" dirty="0" err="1" smtClean="0"/>
              <a:t>ansvar</a:t>
            </a:r>
            <a:endParaRPr lang="fi-FI" dirty="0" smtClean="0"/>
          </a:p>
          <a:p>
            <a:r>
              <a:rPr lang="fi-FI" dirty="0" err="1" smtClean="0"/>
              <a:t>Bredda</a:t>
            </a:r>
            <a:r>
              <a:rPr lang="fi-FI" dirty="0" smtClean="0"/>
              <a:t>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egna</a:t>
            </a:r>
            <a:r>
              <a:rPr lang="fi-FI" dirty="0" smtClean="0"/>
              <a:t> </a:t>
            </a:r>
            <a:r>
              <a:rPr lang="fi-FI" dirty="0" err="1" smtClean="0"/>
              <a:t>kunnande</a:t>
            </a:r>
            <a:r>
              <a:rPr lang="fi-FI" dirty="0" smtClean="0"/>
              <a:t>, </a:t>
            </a:r>
            <a:r>
              <a:rPr lang="fi-FI" dirty="0" err="1" smtClean="0"/>
              <a:t>lära</a:t>
            </a:r>
            <a:r>
              <a:rPr lang="fi-FI" dirty="0" smtClean="0"/>
              <a:t> </a:t>
            </a:r>
            <a:r>
              <a:rPr lang="fi-FI" dirty="0" err="1" smtClean="0"/>
              <a:t>sig</a:t>
            </a:r>
            <a:r>
              <a:rPr lang="fi-FI" dirty="0" smtClean="0"/>
              <a:t> av </a:t>
            </a:r>
            <a:r>
              <a:rPr lang="fi-FI" dirty="0" err="1" smtClean="0"/>
              <a:t>andra</a:t>
            </a:r>
            <a:endParaRPr lang="fi-FI" dirty="0" smtClean="0"/>
          </a:p>
          <a:p>
            <a:r>
              <a:rPr lang="fi-FI" dirty="0" err="1" smtClean="0"/>
              <a:t>Nya</a:t>
            </a:r>
            <a:r>
              <a:rPr lang="fi-FI" dirty="0" smtClean="0"/>
              <a:t> </a:t>
            </a:r>
            <a:r>
              <a:rPr lang="fi-FI" dirty="0" err="1" smtClean="0"/>
              <a:t>perspektiv</a:t>
            </a:r>
            <a:endParaRPr lang="fi-FI" dirty="0" smtClean="0"/>
          </a:p>
          <a:p>
            <a:r>
              <a:rPr lang="fi-FI" dirty="0" err="1" smtClean="0"/>
              <a:t>Minskar</a:t>
            </a:r>
            <a:r>
              <a:rPr lang="fi-FI" dirty="0" smtClean="0"/>
              <a:t> </a:t>
            </a:r>
            <a:r>
              <a:rPr lang="fi-FI" dirty="0" err="1" smtClean="0"/>
              <a:t>stress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97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3: </a:t>
            </a:r>
            <a:r>
              <a:rPr lang="fi-FI" dirty="0" err="1" smtClean="0"/>
              <a:t>Fördelar</a:t>
            </a:r>
            <a:r>
              <a:rPr lang="fi-FI" dirty="0" smtClean="0"/>
              <a:t> </a:t>
            </a:r>
            <a:r>
              <a:rPr lang="fi-FI" dirty="0" err="1" smtClean="0"/>
              <a:t>fungerande</a:t>
            </a:r>
            <a:r>
              <a:rPr lang="fi-FI" dirty="0" smtClean="0"/>
              <a:t> </a:t>
            </a:r>
            <a:r>
              <a:rPr lang="fi-FI" dirty="0" err="1" smtClean="0"/>
              <a:t>multiprofessionellt</a:t>
            </a:r>
            <a:r>
              <a:rPr lang="fi-FI" dirty="0" smtClean="0"/>
              <a:t> </a:t>
            </a:r>
            <a:r>
              <a:rPr lang="fi-FI" dirty="0" err="1" smtClean="0"/>
              <a:t>arbete</a:t>
            </a:r>
            <a:r>
              <a:rPr lang="fi-FI" dirty="0" smtClean="0"/>
              <a:t>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medföra</a:t>
            </a:r>
            <a:r>
              <a:rPr lang="fi-FI" dirty="0" smtClean="0"/>
              <a:t> – för </a:t>
            </a:r>
            <a:r>
              <a:rPr lang="fi-FI" dirty="0" err="1" smtClean="0"/>
              <a:t>organisationen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176690"/>
            <a:ext cx="11234738" cy="4979988"/>
          </a:xfrm>
        </p:spPr>
        <p:txBody>
          <a:bodyPr/>
          <a:lstStyle/>
          <a:p>
            <a:r>
              <a:rPr lang="fi-FI" dirty="0" err="1" smtClean="0"/>
              <a:t>Smidigare</a:t>
            </a:r>
            <a:r>
              <a:rPr lang="fi-FI" dirty="0" smtClean="0"/>
              <a:t> </a:t>
            </a:r>
            <a:r>
              <a:rPr lang="fi-FI" dirty="0" err="1" smtClean="0"/>
              <a:t>arbetssätt</a:t>
            </a:r>
            <a:endParaRPr lang="fi-FI" dirty="0" smtClean="0"/>
          </a:p>
          <a:p>
            <a:r>
              <a:rPr lang="fi-FI" dirty="0" err="1" smtClean="0"/>
              <a:t>Synergieffekter</a:t>
            </a:r>
            <a:endParaRPr lang="fi-FI" dirty="0" smtClean="0"/>
          </a:p>
          <a:p>
            <a:r>
              <a:rPr lang="fi-FI" dirty="0" err="1" smtClean="0"/>
              <a:t>Kännedom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</a:t>
            </a:r>
            <a:r>
              <a:rPr lang="fi-FI" dirty="0" err="1" smtClean="0"/>
              <a:t>tjänster</a:t>
            </a:r>
            <a:r>
              <a:rPr lang="fi-FI" dirty="0" smtClean="0"/>
              <a:t> i </a:t>
            </a:r>
            <a:r>
              <a:rPr lang="fi-FI" dirty="0" err="1" smtClean="0"/>
              <a:t>nätverken</a:t>
            </a:r>
            <a:endParaRPr lang="fi-FI" dirty="0" smtClean="0"/>
          </a:p>
          <a:p>
            <a:r>
              <a:rPr lang="fi-FI" dirty="0" err="1" smtClean="0"/>
              <a:t>Effektivitet</a:t>
            </a:r>
            <a:endParaRPr lang="fi-FI" dirty="0" smtClean="0"/>
          </a:p>
          <a:p>
            <a:r>
              <a:rPr lang="fi-FI" dirty="0" err="1" smtClean="0"/>
              <a:t>Gemensam</a:t>
            </a:r>
            <a:r>
              <a:rPr lang="fi-FI" dirty="0" smtClean="0"/>
              <a:t> </a:t>
            </a:r>
            <a:r>
              <a:rPr lang="fi-FI" dirty="0" err="1" smtClean="0"/>
              <a:t>marknadsföring</a:t>
            </a:r>
            <a:endParaRPr lang="fi-FI" dirty="0" smtClean="0"/>
          </a:p>
          <a:p>
            <a:r>
              <a:rPr lang="fi-FI" dirty="0" err="1" smtClean="0"/>
              <a:t>Bättre</a:t>
            </a:r>
            <a:r>
              <a:rPr lang="fi-FI" dirty="0" smtClean="0"/>
              <a:t> </a:t>
            </a:r>
            <a:r>
              <a:rPr lang="fi-FI" dirty="0" err="1" smtClean="0"/>
              <a:t>resultat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4564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8965"/>
            <a:ext cx="11234738" cy="787400"/>
          </a:xfrm>
        </p:spPr>
        <p:txBody>
          <a:bodyPr/>
          <a:lstStyle/>
          <a:p>
            <a:r>
              <a:rPr lang="fi-FI" dirty="0" err="1" smtClean="0"/>
              <a:t>Uppgift</a:t>
            </a:r>
            <a:r>
              <a:rPr lang="fi-FI" dirty="0" smtClean="0"/>
              <a:t> 4: </a:t>
            </a:r>
            <a:r>
              <a:rPr lang="fi-FI" dirty="0" err="1" smtClean="0"/>
              <a:t>Exempel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aktuella</a:t>
            </a:r>
            <a:r>
              <a:rPr lang="fi-FI" dirty="0" smtClean="0"/>
              <a:t> </a:t>
            </a:r>
            <a:r>
              <a:rPr lang="fi-FI" dirty="0" err="1" smtClean="0"/>
              <a:t>fungerande</a:t>
            </a:r>
            <a:r>
              <a:rPr lang="fi-FI" dirty="0" smtClean="0"/>
              <a:t> </a:t>
            </a:r>
            <a:r>
              <a:rPr lang="fi-FI" dirty="0" err="1" smtClean="0"/>
              <a:t>samarbeten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 err="1" smtClean="0"/>
              <a:t>Samarbete</a:t>
            </a:r>
            <a:r>
              <a:rPr lang="fi-FI" dirty="0" smtClean="0"/>
              <a:t> </a:t>
            </a:r>
            <a:r>
              <a:rPr lang="fi-FI" dirty="0" err="1" smtClean="0"/>
              <a:t>kring</a:t>
            </a:r>
            <a:r>
              <a:rPr lang="fi-FI" dirty="0" smtClean="0"/>
              <a:t> </a:t>
            </a:r>
            <a:r>
              <a:rPr lang="fi-FI" dirty="0" err="1" smtClean="0"/>
              <a:t>arbetslivet</a:t>
            </a:r>
            <a:r>
              <a:rPr lang="fi-FI" dirty="0" smtClean="0"/>
              <a:t>, </a:t>
            </a:r>
            <a:r>
              <a:rPr lang="fi-FI" dirty="0" err="1" smtClean="0"/>
              <a:t>arbetssökning</a:t>
            </a:r>
            <a:r>
              <a:rPr lang="fi-FI" dirty="0" smtClean="0"/>
              <a:t>, </a:t>
            </a:r>
            <a:r>
              <a:rPr lang="fi-FI" dirty="0" err="1" smtClean="0"/>
              <a:t>arbetsgivare</a:t>
            </a:r>
            <a:endParaRPr lang="fi-FI" dirty="0" smtClean="0"/>
          </a:p>
          <a:p>
            <a:r>
              <a:rPr lang="fi-FI" dirty="0" err="1" smtClean="0"/>
              <a:t>Navigatorn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Luckan</a:t>
            </a:r>
            <a:r>
              <a:rPr lang="fi-FI" dirty="0" smtClean="0"/>
              <a:t> (</a:t>
            </a:r>
            <a:r>
              <a:rPr lang="fi-FI" dirty="0" err="1" smtClean="0"/>
              <a:t>närvaro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Navigatorn</a:t>
            </a:r>
            <a:r>
              <a:rPr lang="fi-FI" dirty="0" smtClean="0"/>
              <a:t>, </a:t>
            </a:r>
            <a:r>
              <a:rPr lang="fi-FI" dirty="0" err="1" smtClean="0"/>
              <a:t>bestående</a:t>
            </a:r>
            <a:r>
              <a:rPr lang="fi-FI" dirty="0" smtClean="0"/>
              <a:t> </a:t>
            </a:r>
            <a:r>
              <a:rPr lang="fi-FI" dirty="0" err="1" smtClean="0"/>
              <a:t>relation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Luckan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Sveps</a:t>
            </a:r>
            <a:endParaRPr lang="fi-FI" dirty="0" smtClean="0"/>
          </a:p>
          <a:p>
            <a:r>
              <a:rPr lang="fi-FI" dirty="0" err="1" smtClean="0"/>
              <a:t>Luckan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Vägledningscenter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err="1" smtClean="0"/>
              <a:t>Hänvisning</a:t>
            </a:r>
            <a:r>
              <a:rPr lang="fi-FI" dirty="0" smtClean="0"/>
              <a:t> </a:t>
            </a:r>
            <a:r>
              <a:rPr lang="fi-FI" dirty="0" err="1" smtClean="0"/>
              <a:t>från</a:t>
            </a:r>
            <a:r>
              <a:rPr lang="fi-FI" dirty="0" smtClean="0"/>
              <a:t> en </a:t>
            </a:r>
            <a:r>
              <a:rPr lang="fi-FI" dirty="0" err="1" smtClean="0"/>
              <a:t>serviceform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en annan</a:t>
            </a:r>
          </a:p>
          <a:p>
            <a:r>
              <a:rPr lang="fi-FI" dirty="0" err="1" smtClean="0"/>
              <a:t>Kontakt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ett </a:t>
            </a:r>
            <a:r>
              <a:rPr lang="fi-FI" dirty="0" err="1" smtClean="0"/>
              <a:t>sektorövergripande</a:t>
            </a:r>
            <a:r>
              <a:rPr lang="fi-FI" dirty="0" smtClean="0"/>
              <a:t> </a:t>
            </a:r>
            <a:r>
              <a:rPr lang="fi-FI" dirty="0" err="1" smtClean="0"/>
              <a:t>nätverk</a:t>
            </a:r>
            <a:endParaRPr lang="fi-FI" dirty="0" smtClean="0"/>
          </a:p>
          <a:p>
            <a:r>
              <a:rPr lang="fi-FI" dirty="0" err="1" smtClean="0"/>
              <a:t>Nätverksmöten</a:t>
            </a:r>
            <a:endParaRPr lang="fi-FI" dirty="0" smtClean="0"/>
          </a:p>
          <a:p>
            <a:r>
              <a:rPr lang="fi-FI" dirty="0" err="1" smtClean="0"/>
              <a:t>Informationsflöde</a:t>
            </a:r>
            <a:r>
              <a:rPr lang="fi-FI" dirty="0" smtClean="0"/>
              <a:t> </a:t>
            </a:r>
            <a:r>
              <a:rPr lang="fi-FI" dirty="0" err="1" smtClean="0"/>
              <a:t>inom</a:t>
            </a:r>
            <a:r>
              <a:rPr lang="fi-FI" dirty="0" smtClean="0"/>
              <a:t> </a:t>
            </a:r>
            <a:r>
              <a:rPr lang="fi-FI" dirty="0" err="1" smtClean="0"/>
              <a:t>nätverk</a:t>
            </a:r>
            <a:endParaRPr lang="fi-FI" dirty="0" smtClean="0"/>
          </a:p>
          <a:p>
            <a:r>
              <a:rPr lang="fi-FI" dirty="0" err="1" smtClean="0"/>
              <a:t>Överföring</a:t>
            </a:r>
            <a:r>
              <a:rPr lang="fi-FI" dirty="0" smtClean="0"/>
              <a:t> av </a:t>
            </a:r>
            <a:r>
              <a:rPr lang="fi-FI" dirty="0" err="1" smtClean="0"/>
              <a:t>specialkunnande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utbildningsanordnaren</a:t>
            </a:r>
            <a:endParaRPr lang="fi-FI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err="1" smtClean="0"/>
              <a:t>Konkret</a:t>
            </a:r>
            <a:r>
              <a:rPr lang="fi-FI" dirty="0" smtClean="0"/>
              <a:t>					</a:t>
            </a:r>
            <a:endParaRPr lang="fi-FI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err="1" smtClean="0"/>
              <a:t>Abstrakt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25.6.2018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699435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3094D0B79839644B9CB8A9F582781E1" ma:contentTypeVersion="3" ma:contentTypeDescription="Luo uusi asiakirja." ma:contentTypeScope="" ma:versionID="3c940bdcc8cdf1ac5ccca36d8a9d296f">
  <xsd:schema xmlns:xsd="http://www.w3.org/2001/XMLSchema" xmlns:xs="http://www.w3.org/2001/XMLSchema" xmlns:p="http://schemas.microsoft.com/office/2006/metadata/properties" xmlns:ns1="http://schemas.microsoft.com/sharepoint/v3" xmlns:ns2="8b3b672f-657e-441f-b6a9-44df23b3999a" xmlns:ns3="http://schemas.microsoft.com/sharepoint/v3/fields" targetNamespace="http://schemas.microsoft.com/office/2006/metadata/properties" ma:root="true" ma:fieldsID="7029fe07ed2dde08b69e8cac02f2d211" ns1:_="" ns2:_="" ns3:_="">
    <xsd:import namespace="http://schemas.microsoft.com/sharepoint/v3"/>
    <xsd:import namespace="8b3b672f-657e-441f-b6a9-44df23b3999a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Avainsanat"/>
                <xsd:element ref="ns3:_Form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b672f-657e-441f-b6a9-44df23b3999a" elementFormDefault="qualified">
    <xsd:import namespace="http://schemas.microsoft.com/office/2006/documentManagement/types"/>
    <xsd:import namespace="http://schemas.microsoft.com/office/infopath/2007/PartnerControls"/>
    <xsd:element name="Avainsanat" ma:index="10" ma:displayName="Avainsanat" ma:internalName="Avainsana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Format" ma:index="11" nillable="true" ma:displayName="Muoto" ma:description="Mediatyyppi, tiedostomuoto tai ulottuvuudet" ma:internalName="_Forma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ainsanat xmlns="8b3b672f-657e-441f-b6a9-44df23b3999a">Uusi Helsinki-ilme PowerPoint-pohja</Avainsanat>
    <_Format xmlns="http://schemas.microsoft.com/sharepoint/v3/fields">PowerPoint</_Forma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05A184A-F3DB-4F1E-9109-EFFA112F66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b3b672f-657e-441f-b6a9-44df23b3999a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F7F2C-1433-48B5-97B9-3F8C81963E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DFE50D-650A-47E9-AC6F-90ABF7898DD8}">
  <ds:schemaRefs>
    <ds:schemaRef ds:uri="http://schemas.microsoft.com/sharepoint/v3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sharepoint/v3/fields"/>
    <ds:schemaRef ds:uri="http://schemas.microsoft.com/office/infopath/2007/PartnerControls"/>
    <ds:schemaRef ds:uri="8b3b672f-657e-441f-b6a9-44df23b3999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957</TotalTime>
  <Words>1293</Words>
  <Application>Microsoft Office PowerPoint</Application>
  <PresentationFormat>Laajakuva</PresentationFormat>
  <Paragraphs>257</Paragraphs>
  <Slides>27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27</vt:i4>
      </vt:variant>
    </vt:vector>
  </HeadingPairs>
  <TitlesOfParts>
    <vt:vector size="34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Sammanfattning av grupparbeten (12.6.2018) </vt:lpstr>
      <vt:lpstr>Mot ett heltäckande tvåspråkigt Navigator-nätverk  Delprojekt 2018-2019</vt:lpstr>
      <vt:lpstr>Uppgift 1: Aktörernas styrkor som stöder det gemensamma arbetet</vt:lpstr>
      <vt:lpstr>out-of-the-box thinking (n.)  thinking that moves away in diverging directions so as to involve a variety of aspects and which sometimes lead to novel ideas and solutions; associated with creativity</vt:lpstr>
      <vt:lpstr>Uppgift 2: Förändringsfaktorer i verksamhetsmiljön som påverkar våra tjänster</vt:lpstr>
      <vt:lpstr>Uppgift 3: Fördelar fungerande multiprofessionellt arbete kan medföra – för servicebrukare</vt:lpstr>
      <vt:lpstr>Uppgift 3: Fördelar fungerande multiprofessionellt arbete kan medföra – för anställda</vt:lpstr>
      <vt:lpstr>Uppgift 3: Fördelar fungerande multiprofessionellt arbete kan medföra – för organisationen</vt:lpstr>
      <vt:lpstr>Uppgift 4: Exempel på aktuella fungerande samarbeten</vt:lpstr>
      <vt:lpstr>Uppgift 4: Behov av gemensamma insatser för servicebrukarens bästa</vt:lpstr>
      <vt:lpstr>Uppgift 4: Hur förverkliga meningsfulla och gemensamma insatser</vt:lpstr>
      <vt:lpstr>Uppgift 5: Idealisk process ur exempelservicebrukarens perspektiv</vt:lpstr>
      <vt:lpstr>Uppgift 5: Idealisk process ur exempelservicebrukarens perspektiv</vt:lpstr>
      <vt:lpstr>Uppgift 5: Vilka aktörer behövs?</vt:lpstr>
      <vt:lpstr>Uppgift 6: VAD OCH HUR VI GÖR</vt:lpstr>
      <vt:lpstr>Uppgift 6: VAD OCH HUR VI GÖR</vt:lpstr>
      <vt:lpstr>Uppgift 6: VAD OCH HUR VI GÖR</vt:lpstr>
      <vt:lpstr>Uppgift 6: VAD OCH HUR VI GÖR</vt:lpstr>
      <vt:lpstr>Uppgift 6: VAD OCH HUR VI GÖR</vt:lpstr>
      <vt:lpstr>Uppgift 7: VAD KAN VI PÅVERKA? </vt:lpstr>
      <vt:lpstr>Uppgift 7: VAD KAN VI PÅVERKA? </vt:lpstr>
      <vt:lpstr>Uppgift 8: Idéer för att främja gemensamma insatser</vt:lpstr>
      <vt:lpstr>Uppgift 8: Idéer för att främja gemensamma insatser</vt:lpstr>
      <vt:lpstr>Möjligheter   - Att stärka det svenska arbetet med ungdomar i huvudstadsregionen - Att föra de finsk- och svenskspråkiga nätverken närmare varandra - Att effektivera samarbetet med befintliga aktörer  - Att utveckla en klarare kontakt till beslutsfattare  </vt:lpstr>
      <vt:lpstr>Hösten 2018 - upplägg</vt:lpstr>
      <vt:lpstr>Living Lab som forsknings- och testmiljö</vt:lpstr>
      <vt:lpstr>Hösten 2018 - upplägg</vt:lpstr>
    </vt:vector>
  </TitlesOfParts>
  <Company>City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Harju Mirva</dc:creator>
  <cp:lastModifiedBy>Westerback Frida Wilhelmina</cp:lastModifiedBy>
  <cp:revision>81</cp:revision>
  <cp:lastPrinted>2018-06-25T07:29:28Z</cp:lastPrinted>
  <dcterms:created xsi:type="dcterms:W3CDTF">2017-05-03T10:47:49Z</dcterms:created>
  <dcterms:modified xsi:type="dcterms:W3CDTF">2018-06-29T06:57:45Z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