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96" r:id="rId6"/>
    <p:sldMasterId id="2147483683" r:id="rId7"/>
  </p:sldMasterIdLst>
  <p:notesMasterIdLst>
    <p:notesMasterId r:id="rId13"/>
  </p:notesMasterIdLst>
  <p:handoutMasterIdLst>
    <p:handoutMasterId r:id="rId14"/>
  </p:handoutMasterIdLst>
  <p:sldIdLst>
    <p:sldId id="351" r:id="rId8"/>
    <p:sldId id="356" r:id="rId9"/>
    <p:sldId id="355" r:id="rId10"/>
    <p:sldId id="357" r:id="rId11"/>
    <p:sldId id="358" r:id="rId12"/>
  </p:sldIdLst>
  <p:sldSz cx="12192000" cy="6858000"/>
  <p:notesSz cx="6669088" cy="9926638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6"/>
    <a:srgbClr val="9FC9EB"/>
    <a:srgbClr val="0001BE"/>
    <a:srgbClr val="00D7A7"/>
    <a:srgbClr val="FD4F00"/>
    <a:srgbClr val="DB2719"/>
    <a:srgbClr val="F5A3C7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2" autoAdjust="0"/>
    <p:restoredTop sz="92077" autoAdjust="0"/>
  </p:normalViewPr>
  <p:slideViewPr>
    <p:cSldViewPr snapToGrid="0">
      <p:cViewPr varScale="1">
        <p:scale>
          <a:sx n="103" d="100"/>
          <a:sy n="103" d="100"/>
        </p:scale>
        <p:origin x="1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5719-94E6-4C83-A93F-9FB2AF043758}" type="datetimeFigureOut">
              <a:rPr lang="fi-FI" smtClean="0"/>
              <a:t>20.12.2018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F2AC-EF7C-438B-925D-6664BCDD9F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9673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2956EC9-597C-40E3-B3F5-EAB7A3B6821A}" type="datetimeFigureOut">
              <a:rPr lang="fi-FI"/>
              <a:pPr>
                <a:defRPr/>
              </a:pPr>
              <a:t>20.12.2018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52220B-28E9-4D5F-AEAE-7B1EBEECD88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7697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916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A246-8194-4A99-8D54-BA018EEA8FF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648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6A4D2-4CEB-4472-874B-DE2B476794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711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A86B-3177-458C-A055-DF6CB5F6E1E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553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0B2-64C6-4CCD-BE61-F167E318379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86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9DF3-D7BE-4C4A-A747-32E2FECB0E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203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610C-9ACA-48E1-AE69-797BEAB174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4467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CFB45-9A1F-4BF1-AEB1-168A3EE59D0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533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9DBF-2A29-43B1-9F7E-346CAF37AC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0581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895-AB2C-4C0C-8295-D1EE2770F9C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4604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B2FB-3A4B-4871-9BF7-9291A37AF9F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6638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BF7D-A071-4EEB-BDBC-D210FAA6695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760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CC2EC4-E07B-4C1C-85C1-1FD61959887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2232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3441-211B-4FAE-844A-6F0F418E898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39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46FE-DE78-43ED-B92F-F451ED1A685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2267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3C52-3939-4B31-8F57-2F1453C471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06488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58167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191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2C2E-1894-47C6-8C45-A75AB5596D3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1781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8BA27-5A6D-4D9A-B51A-B3F539A5E9A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49739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67264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28082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199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E0BBBE-72AA-48AE-B8C9-683FB2D149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36187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4668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99973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849047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64275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34703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00392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02356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22644-0DE0-4B44-B392-D3D82546F96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487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9E99C8-8CCD-4720-861E-909799E61B0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62356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2BE6E-C6A5-49AA-ACE1-B5E473E2AE7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292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21E670-1F5B-4A49-8DE6-16F3E62BC8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53178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11FA9CE-8AD9-4364-A5E8-1B0EB4A03A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7403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7041-5413-405B-B8C6-BA08AE416F2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2986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09A84-7471-4F64-9B22-02420ECEB2D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1071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CB81-A70A-4C70-B957-29C415D143B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33520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0B259-2045-4E90-BAE4-C5F4CC7E620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4498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3EC4-A40C-4726-85D3-2B6C002B86D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09692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02421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844006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37590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1831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7C3C02-C6D6-4CDD-8E7F-E0FCD70E1C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6137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576490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56593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470786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425583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955963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202035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9F6D-94EA-4819-97CB-80D08914EFA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36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531928-6C38-4BDF-AA8B-509D6C2D62B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38338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61783-E466-40C7-BD3C-A81A0BCBAB6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74355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1887E67-8265-4660-986D-AF78B07ACA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39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C304F7-58E3-453B-B9DD-2C44208D65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05914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4075-FB48-4E21-A188-CD59CF4C80F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1519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FA4FC-75C3-45F2-8B96-9FCD9F8B790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83044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2282-04A0-4A1E-B0F8-A85A101FF7E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34772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F329-E48E-4D95-BD79-09A148C0BCE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94929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0DA5-8837-4368-9873-6C9E2602C3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1884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973154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22011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287697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278446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107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B035FF-B3C0-4CBF-AFCC-217D199882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1330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759605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13349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720426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991231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40598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F7FA-814A-42EE-9FF5-8145637E328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607342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82FF55-A701-4B72-9E59-8F3FA2AFFFD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0216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2063E-90CA-4C26-8F88-627398BD6C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659049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6E72A31-BE5D-4585-B282-770DC85018F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5626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5260F-82A6-479E-A080-D6FB8D1F04C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683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3E2A29-3C3C-4B25-ABFE-CBBAD8606C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519139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DDF9-D677-4A74-B0CD-A3A36C6BB3D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77759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2B8C-63F0-4A7B-AEBA-C0E7EA0477F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39460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8BE2A-0A83-42EC-B407-16ED4F1D9B0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19131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28F7A-131B-4003-850A-D37AF0D4C3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772154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1646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1898987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2108131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446543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2897684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101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C6C-3633-4E4E-A1CE-7741E7EBFD5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21141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7531380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9135220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22465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074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CC8933F-2D5B-4E8A-B1D8-F79D0157254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DD6B484F-519B-41F4-B1D9-AB68BFB479D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17219763-AB9D-4F66-8754-38C9008F676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4.12.2018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29F141BB-E8E2-4B65-B763-31F7DC4C9D5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err="1" smtClean="0"/>
              <a:t>Workshoparbete</a:t>
            </a:r>
            <a:r>
              <a:rPr lang="fi-FI" dirty="0"/>
              <a:t> </a:t>
            </a:r>
            <a:r>
              <a:rPr lang="fi-FI" dirty="0" err="1" smtClean="0"/>
              <a:t>kring</a:t>
            </a:r>
            <a:r>
              <a:rPr lang="fi-FI" dirty="0" smtClean="0"/>
              <a:t> </a:t>
            </a:r>
            <a:r>
              <a:rPr lang="fi-FI" dirty="0" err="1" smtClean="0"/>
              <a:t>serviceprocesser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1328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326" y="1195388"/>
            <a:ext cx="7739889" cy="4979988"/>
          </a:xfrm>
        </p:spPr>
      </p:pic>
    </p:spTree>
    <p:extLst>
      <p:ext uri="{BB962C8B-B14F-4D97-AF65-F5344CB8AC3E}">
        <p14:creationId xmlns:p14="http://schemas.microsoft.com/office/powerpoint/2010/main" val="95103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Workshop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000" b="1" dirty="0" err="1"/>
              <a:t>Forma</a:t>
            </a:r>
            <a:r>
              <a:rPr lang="fi-FI" sz="2000" b="1" dirty="0"/>
              <a:t> </a:t>
            </a:r>
            <a:r>
              <a:rPr lang="fi-FI" sz="2000" b="1" dirty="0" err="1"/>
              <a:t>grupper</a:t>
            </a:r>
            <a:r>
              <a:rPr lang="fi-FI" sz="2000" b="1" dirty="0"/>
              <a:t> </a:t>
            </a:r>
            <a:r>
              <a:rPr lang="fi-FI" sz="2000" b="1" dirty="0" err="1"/>
              <a:t>på</a:t>
            </a:r>
            <a:r>
              <a:rPr lang="fi-FI" sz="2000" b="1" dirty="0"/>
              <a:t> 4-5 </a:t>
            </a:r>
            <a:r>
              <a:rPr lang="fi-FI" sz="2000" b="1" dirty="0" err="1"/>
              <a:t>personer</a:t>
            </a:r>
            <a:endParaRPr lang="fi-FI" sz="2000" b="1" dirty="0"/>
          </a:p>
          <a:p>
            <a:pPr marL="0" indent="0">
              <a:buNone/>
            </a:pPr>
            <a:endParaRPr lang="fi-FI" sz="2000" b="1" dirty="0"/>
          </a:p>
          <a:p>
            <a:pPr marL="0" indent="0">
              <a:buNone/>
            </a:pPr>
            <a:r>
              <a:rPr lang="fi-FI" sz="2000" b="1" dirty="0" err="1" smtClean="0"/>
              <a:t>Upplägg</a:t>
            </a:r>
            <a:endParaRPr lang="fi-FI" sz="2000" b="1" dirty="0"/>
          </a:p>
          <a:p>
            <a:pPr marL="0" indent="0">
              <a:buNone/>
            </a:pPr>
            <a:endParaRPr lang="fi-FI" sz="2000" b="1" dirty="0"/>
          </a:p>
          <a:p>
            <a:pPr marL="457200" indent="-457200">
              <a:buFont typeface="+mj-lt"/>
              <a:buAutoNum type="arabicPeriod"/>
            </a:pPr>
            <a:r>
              <a:rPr lang="fi-FI" sz="2000" dirty="0" err="1" smtClean="0"/>
              <a:t>Arbeta</a:t>
            </a:r>
            <a:r>
              <a:rPr lang="fi-FI" sz="2000" dirty="0" smtClean="0"/>
              <a:t> </a:t>
            </a:r>
            <a:r>
              <a:rPr lang="fi-FI" sz="2000" dirty="0" err="1"/>
              <a:t>utgående</a:t>
            </a:r>
            <a:r>
              <a:rPr lang="fi-FI" sz="2000" dirty="0"/>
              <a:t> </a:t>
            </a:r>
            <a:r>
              <a:rPr lang="fi-FI" sz="2000" dirty="0" err="1"/>
              <a:t>från</a:t>
            </a:r>
            <a:r>
              <a:rPr lang="fi-FI" sz="2000" dirty="0"/>
              <a:t> </a:t>
            </a:r>
            <a:r>
              <a:rPr lang="fi-FI" sz="2000" dirty="0" err="1" smtClean="0"/>
              <a:t>arbetsbottnet</a:t>
            </a:r>
            <a:r>
              <a:rPr lang="fi-FI" sz="2000" dirty="0"/>
              <a:t> </a:t>
            </a:r>
            <a:r>
              <a:rPr lang="fi-FI" sz="2000" dirty="0" err="1" smtClean="0"/>
              <a:t>och</a:t>
            </a:r>
            <a:r>
              <a:rPr lang="fi-FI" sz="2000" dirty="0" smtClean="0"/>
              <a:t> </a:t>
            </a:r>
            <a:r>
              <a:rPr lang="fi-FI" sz="2000" dirty="0" err="1" smtClean="0"/>
              <a:t>dess</a:t>
            </a:r>
            <a:r>
              <a:rPr lang="fi-FI" sz="2000" dirty="0" smtClean="0"/>
              <a:t> </a:t>
            </a:r>
            <a:r>
              <a:rPr lang="fi-FI" sz="2000" dirty="0" err="1" smtClean="0"/>
              <a:t>frågeställningar</a:t>
            </a:r>
            <a:r>
              <a:rPr lang="fi-FI" sz="2000" dirty="0" smtClean="0"/>
              <a:t>. </a:t>
            </a:r>
            <a:r>
              <a:rPr lang="fi-FI" sz="2000" dirty="0" err="1" smtClean="0"/>
              <a:t>Diskutera</a:t>
            </a:r>
            <a:r>
              <a:rPr lang="fi-FI" sz="2000" dirty="0" smtClean="0"/>
              <a:t> de </a:t>
            </a:r>
            <a:r>
              <a:rPr lang="fi-FI" sz="2000" dirty="0" err="1" smtClean="0"/>
              <a:t>två</a:t>
            </a:r>
            <a:r>
              <a:rPr lang="fi-FI" sz="2000" dirty="0" smtClean="0"/>
              <a:t> </a:t>
            </a:r>
            <a:r>
              <a:rPr lang="fi-FI" sz="2000" dirty="0" err="1" smtClean="0"/>
              <a:t>senare</a:t>
            </a:r>
            <a:r>
              <a:rPr lang="fi-FI" sz="2000" dirty="0" smtClean="0"/>
              <a:t> </a:t>
            </a:r>
            <a:r>
              <a:rPr lang="fi-FI" sz="2000" dirty="0" err="1" smtClean="0"/>
              <a:t>skedena</a:t>
            </a:r>
            <a:r>
              <a:rPr lang="fi-FI" sz="2000" dirty="0" smtClean="0"/>
              <a:t> i </a:t>
            </a:r>
            <a:r>
              <a:rPr lang="fi-FI" sz="2000" dirty="0" err="1" smtClean="0"/>
              <a:t>den</a:t>
            </a:r>
            <a:r>
              <a:rPr lang="fi-FI" sz="2000" dirty="0" smtClean="0"/>
              <a:t> </a:t>
            </a:r>
            <a:r>
              <a:rPr lang="fi-FI" sz="2000" dirty="0" err="1" smtClean="0"/>
              <a:t>ungas</a:t>
            </a:r>
            <a:r>
              <a:rPr lang="fi-FI" sz="2000" dirty="0" smtClean="0"/>
              <a:t> </a:t>
            </a:r>
            <a:r>
              <a:rPr lang="fi-FI" sz="2000" dirty="0" err="1" smtClean="0"/>
              <a:t>serviceprocess</a:t>
            </a:r>
            <a:r>
              <a:rPr lang="fi-FI" sz="2000" dirty="0" smtClean="0"/>
              <a:t> </a:t>
            </a:r>
            <a:r>
              <a:rPr lang="fi-FI" sz="2000" dirty="0" err="1" smtClean="0"/>
              <a:t>och</a:t>
            </a:r>
            <a:r>
              <a:rPr lang="fi-FI" sz="2000" dirty="0" smtClean="0"/>
              <a:t> </a:t>
            </a:r>
            <a:r>
              <a:rPr lang="fi-FI" sz="2000" dirty="0" err="1" smtClean="0"/>
              <a:t>besvara</a:t>
            </a:r>
            <a:r>
              <a:rPr lang="fi-FI" sz="2000" dirty="0" smtClean="0"/>
              <a:t> </a:t>
            </a:r>
            <a:r>
              <a:rPr lang="fi-FI" sz="2000" dirty="0" err="1" smtClean="0"/>
              <a:t>frågorna</a:t>
            </a:r>
            <a:r>
              <a:rPr lang="fi-FI" sz="2000" dirty="0" smtClean="0"/>
              <a:t>.</a:t>
            </a:r>
            <a:r>
              <a:rPr lang="fi-FI" sz="2000" dirty="0"/>
              <a:t> </a:t>
            </a:r>
            <a:r>
              <a:rPr lang="sv-SE" sz="2000" dirty="0" smtClean="0"/>
              <a:t>Utgå </a:t>
            </a:r>
            <a:r>
              <a:rPr lang="sv-SE" sz="2000" dirty="0"/>
              <a:t>från den unga och använd nätverkskartan vid behov som stöd</a:t>
            </a:r>
            <a:r>
              <a:rPr lang="sv-SE" sz="2000" dirty="0" smtClean="0"/>
              <a:t>.</a:t>
            </a:r>
            <a:br>
              <a:rPr lang="sv-SE" sz="2000" dirty="0" smtClean="0"/>
            </a:br>
            <a:endParaRPr lang="sv-SE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fi-FI" sz="2000" dirty="0" err="1" smtClean="0"/>
              <a:t>Skriv</a:t>
            </a:r>
            <a:r>
              <a:rPr lang="fi-FI" sz="2000" dirty="0" smtClean="0"/>
              <a:t>/</a:t>
            </a:r>
            <a:r>
              <a:rPr lang="fi-FI" sz="2000" dirty="0" err="1" smtClean="0"/>
              <a:t>skissa</a:t>
            </a:r>
            <a:r>
              <a:rPr lang="fi-FI" sz="2000" dirty="0" smtClean="0"/>
              <a:t> </a:t>
            </a:r>
            <a:r>
              <a:rPr lang="fi-FI" sz="2000" dirty="0" err="1"/>
              <a:t>gruppens</a:t>
            </a:r>
            <a:r>
              <a:rPr lang="fi-FI" sz="2000" dirty="0"/>
              <a:t> </a:t>
            </a:r>
            <a:r>
              <a:rPr lang="fi-FI" sz="2000" dirty="0" err="1"/>
              <a:t>diskussion</a:t>
            </a:r>
            <a:r>
              <a:rPr lang="fi-FI" sz="2000" dirty="0"/>
              <a:t> </a:t>
            </a:r>
            <a:r>
              <a:rPr lang="fi-FI" sz="2000" dirty="0" err="1"/>
              <a:t>på</a:t>
            </a:r>
            <a:r>
              <a:rPr lang="fi-FI" sz="2000" dirty="0"/>
              <a:t> </a:t>
            </a:r>
            <a:r>
              <a:rPr lang="fi-FI" sz="2000" dirty="0" err="1" smtClean="0"/>
              <a:t>pappret</a:t>
            </a:r>
            <a:r>
              <a:rPr lang="fi-FI" sz="2000" dirty="0" smtClean="0"/>
              <a:t>. </a:t>
            </a:r>
            <a:r>
              <a:rPr lang="fi-FI" sz="2000" dirty="0" err="1" smtClean="0"/>
              <a:t>Sammanfatta</a:t>
            </a:r>
            <a:r>
              <a:rPr lang="fi-FI" sz="2000" dirty="0" smtClean="0"/>
              <a:t> </a:t>
            </a:r>
            <a:r>
              <a:rPr lang="fi-FI" sz="2000" dirty="0" err="1"/>
              <a:t>kort</a:t>
            </a:r>
            <a:r>
              <a:rPr lang="fi-FI" sz="2000" dirty="0"/>
              <a:t> </a:t>
            </a:r>
            <a:r>
              <a:rPr lang="fi-FI" sz="2000" dirty="0" err="1"/>
              <a:t>till</a:t>
            </a:r>
            <a:r>
              <a:rPr lang="fi-FI" sz="2000" dirty="0"/>
              <a:t> </a:t>
            </a:r>
            <a:r>
              <a:rPr lang="fi-FI" sz="2000" dirty="0" err="1"/>
              <a:t>resten</a:t>
            </a:r>
            <a:r>
              <a:rPr lang="fi-FI" sz="2000" dirty="0"/>
              <a:t> av </a:t>
            </a:r>
            <a:r>
              <a:rPr lang="fi-FI" sz="2000" dirty="0" err="1"/>
              <a:t>nätverket</a:t>
            </a:r>
            <a:r>
              <a:rPr lang="fi-FI" sz="2000" dirty="0"/>
              <a:t>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567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err="1" smtClean="0"/>
              <a:t>Navigatorns</a:t>
            </a:r>
            <a:r>
              <a:rPr lang="fi-FI" sz="2800" dirty="0" smtClean="0"/>
              <a:t> </a:t>
            </a:r>
            <a:r>
              <a:rPr lang="fi-FI" sz="2800" dirty="0" err="1" smtClean="0"/>
              <a:t>samarbete</a:t>
            </a:r>
            <a:r>
              <a:rPr lang="fi-FI" sz="2800" dirty="0" smtClean="0"/>
              <a:t> </a:t>
            </a:r>
            <a:r>
              <a:rPr lang="fi-FI" sz="2800" dirty="0" err="1" smtClean="0"/>
              <a:t>internt</a:t>
            </a:r>
            <a:r>
              <a:rPr lang="fi-FI" sz="2800" dirty="0" smtClean="0"/>
              <a:t> </a:t>
            </a:r>
            <a:r>
              <a:rPr lang="fi-FI" sz="2800" dirty="0" err="1" smtClean="0"/>
              <a:t>och</a:t>
            </a:r>
            <a:r>
              <a:rPr lang="fi-FI" sz="2800" dirty="0" smtClean="0"/>
              <a:t> </a:t>
            </a:r>
            <a:r>
              <a:rPr lang="fi-FI" sz="2800" dirty="0" err="1" smtClean="0"/>
              <a:t>med</a:t>
            </a:r>
            <a:r>
              <a:rPr lang="fi-FI" sz="2800" dirty="0" smtClean="0"/>
              <a:t> </a:t>
            </a:r>
            <a:r>
              <a:rPr lang="fi-FI" sz="2800" dirty="0" err="1" smtClean="0"/>
              <a:t>det</a:t>
            </a:r>
            <a:r>
              <a:rPr lang="fi-FI" sz="2800" dirty="0" smtClean="0"/>
              <a:t> </a:t>
            </a:r>
            <a:r>
              <a:rPr lang="fi-FI" sz="2800" dirty="0" err="1" smtClean="0"/>
              <a:t>svenskspråkiga</a:t>
            </a:r>
            <a:r>
              <a:rPr lang="fi-FI" sz="2800" dirty="0" smtClean="0"/>
              <a:t> </a:t>
            </a:r>
            <a:r>
              <a:rPr lang="fi-FI" sz="2800" dirty="0" err="1" smtClean="0"/>
              <a:t>nätverket</a:t>
            </a:r>
            <a:r>
              <a:rPr lang="fi-FI" sz="2800" dirty="0" smtClean="0"/>
              <a:t> (</a:t>
            </a:r>
            <a:r>
              <a:rPr lang="fi-FI" sz="2800" dirty="0" err="1" smtClean="0"/>
              <a:t>exempel</a:t>
            </a:r>
            <a:r>
              <a:rPr lang="fi-FI" sz="2800" dirty="0" smtClean="0"/>
              <a:t> </a:t>
            </a:r>
            <a:r>
              <a:rPr lang="fi-FI" sz="2800" dirty="0" err="1" smtClean="0"/>
              <a:t>på</a:t>
            </a:r>
            <a:r>
              <a:rPr lang="fi-FI" sz="2800" dirty="0" smtClean="0"/>
              <a:t>)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400" b="1" dirty="0" smtClean="0"/>
              <a:t>INTERNT ARBETE (SISÄINEN SIIRTO/YHTEISTYÖ)</a:t>
            </a:r>
          </a:p>
          <a:p>
            <a:pPr marL="0" indent="0">
              <a:buNone/>
            </a:pPr>
            <a:endParaRPr lang="fi-FI" sz="1400" b="1" dirty="0"/>
          </a:p>
          <a:p>
            <a:r>
              <a:rPr lang="fi-FI" sz="1400" dirty="0" err="1" smtClean="0"/>
              <a:t>Karriärvägledare</a:t>
            </a:r>
            <a:r>
              <a:rPr lang="fi-FI" sz="1400" dirty="0" smtClean="0"/>
              <a:t> =&gt; TE-</a:t>
            </a:r>
            <a:r>
              <a:rPr lang="fi-FI" sz="1400" dirty="0" err="1" smtClean="0"/>
              <a:t>byrån</a:t>
            </a:r>
            <a:endParaRPr lang="fi-FI" sz="1400" dirty="0" smtClean="0"/>
          </a:p>
          <a:p>
            <a:r>
              <a:rPr lang="fi-FI" sz="1400" dirty="0" err="1" smtClean="0"/>
              <a:t>Sakkunnig</a:t>
            </a:r>
            <a:r>
              <a:rPr lang="fi-FI" sz="1400" dirty="0" smtClean="0"/>
              <a:t> =&gt; </a:t>
            </a:r>
            <a:r>
              <a:rPr lang="fi-FI" sz="1400" dirty="0" err="1" smtClean="0"/>
              <a:t>karriärvägledare</a:t>
            </a:r>
            <a:endParaRPr lang="fi-FI" sz="1400" dirty="0" smtClean="0"/>
          </a:p>
          <a:p>
            <a:r>
              <a:rPr lang="fi-FI" sz="1400" dirty="0" err="1" smtClean="0"/>
              <a:t>Luckan</a:t>
            </a:r>
            <a:r>
              <a:rPr lang="fi-FI" sz="1400" dirty="0" smtClean="0"/>
              <a:t> </a:t>
            </a:r>
            <a:r>
              <a:rPr lang="fi-FI" sz="1400" dirty="0" err="1" smtClean="0"/>
              <a:t>och</a:t>
            </a:r>
            <a:r>
              <a:rPr lang="fi-FI" sz="1400" dirty="0" smtClean="0"/>
              <a:t> </a:t>
            </a:r>
            <a:r>
              <a:rPr lang="fi-FI" sz="1400" dirty="0" err="1" smtClean="0"/>
              <a:t>svenskspråkiga</a:t>
            </a:r>
            <a:r>
              <a:rPr lang="fi-FI" sz="1400" dirty="0" smtClean="0"/>
              <a:t> </a:t>
            </a:r>
            <a:r>
              <a:rPr lang="fi-FI" sz="1400" dirty="0" err="1" smtClean="0"/>
              <a:t>på</a:t>
            </a:r>
            <a:r>
              <a:rPr lang="fi-FI" sz="1400" dirty="0" smtClean="0"/>
              <a:t> </a:t>
            </a:r>
            <a:r>
              <a:rPr lang="fi-FI" sz="1400" dirty="0" err="1" smtClean="0"/>
              <a:t>Navigatorn</a:t>
            </a:r>
            <a:r>
              <a:rPr lang="fi-FI" sz="1400" dirty="0" smtClean="0"/>
              <a:t> </a:t>
            </a:r>
          </a:p>
          <a:p>
            <a:pPr marL="0" indent="0">
              <a:buNone/>
            </a:pPr>
            <a:endParaRPr lang="fi-FI" sz="1400" dirty="0"/>
          </a:p>
          <a:p>
            <a:pPr marL="0" indent="0">
              <a:buNone/>
            </a:pPr>
            <a:r>
              <a:rPr lang="fi-FI" sz="1400" b="1" dirty="0" smtClean="0"/>
              <a:t>KONSULTATION (KONSULTAATIO)</a:t>
            </a:r>
          </a:p>
          <a:p>
            <a:pPr marL="0" indent="0">
              <a:buNone/>
            </a:pPr>
            <a:endParaRPr lang="fi-FI" sz="1400" dirty="0"/>
          </a:p>
          <a:p>
            <a:r>
              <a:rPr lang="fi-FI" sz="1400" dirty="0" err="1" smtClean="0"/>
              <a:t>Sveps</a:t>
            </a:r>
            <a:r>
              <a:rPr lang="fi-FI" sz="1400" dirty="0" smtClean="0"/>
              <a:t> – </a:t>
            </a:r>
            <a:r>
              <a:rPr lang="fi-FI" sz="1400" dirty="0" err="1" smtClean="0"/>
              <a:t>Navigatorn</a:t>
            </a:r>
            <a:endParaRPr lang="fi-FI" sz="1400" dirty="0" smtClean="0"/>
          </a:p>
          <a:p>
            <a:r>
              <a:rPr lang="fi-FI" sz="1400" dirty="0" err="1" smtClean="0"/>
              <a:t>Navigatorn</a:t>
            </a:r>
            <a:r>
              <a:rPr lang="fi-FI" sz="1400" dirty="0" smtClean="0"/>
              <a:t> – FPA</a:t>
            </a:r>
          </a:p>
          <a:p>
            <a:r>
              <a:rPr lang="fi-FI" sz="1400" dirty="0" err="1" smtClean="0"/>
              <a:t>Förslag</a:t>
            </a:r>
            <a:r>
              <a:rPr lang="fi-FI" sz="1400" dirty="0" smtClean="0"/>
              <a:t> </a:t>
            </a:r>
            <a:r>
              <a:rPr lang="fi-FI" sz="1400" dirty="0" err="1" smtClean="0"/>
              <a:t>på</a:t>
            </a:r>
            <a:r>
              <a:rPr lang="fi-FI" sz="1400" dirty="0" smtClean="0"/>
              <a:t> </a:t>
            </a:r>
            <a:r>
              <a:rPr lang="fi-FI" sz="1400" dirty="0" err="1" smtClean="0"/>
              <a:t>nytt</a:t>
            </a:r>
            <a:r>
              <a:rPr lang="fi-FI" sz="1400" dirty="0" smtClean="0"/>
              <a:t> </a:t>
            </a:r>
            <a:r>
              <a:rPr lang="fi-FI" sz="1400" dirty="0" err="1" smtClean="0"/>
              <a:t>initiativ</a:t>
            </a:r>
            <a:r>
              <a:rPr lang="fi-FI" sz="1400" dirty="0"/>
              <a:t>: </a:t>
            </a:r>
            <a:r>
              <a:rPr lang="fi-FI" sz="1400" dirty="0" err="1"/>
              <a:t>Gemensam</a:t>
            </a:r>
            <a:r>
              <a:rPr lang="fi-FI" sz="1400" dirty="0"/>
              <a:t> </a:t>
            </a:r>
            <a:r>
              <a:rPr lang="fi-FI" sz="1400" dirty="0" err="1"/>
              <a:t>ansökan</a:t>
            </a:r>
            <a:r>
              <a:rPr lang="fi-FI" sz="1400" dirty="0"/>
              <a:t> (GEA</a:t>
            </a:r>
            <a:r>
              <a:rPr lang="fi-FI" sz="1400" dirty="0" smtClean="0"/>
              <a:t>), </a:t>
            </a:r>
            <a:r>
              <a:rPr lang="fi-FI" sz="1400" dirty="0" err="1" smtClean="0"/>
              <a:t>stöd</a:t>
            </a:r>
            <a:r>
              <a:rPr lang="fi-FI" sz="1400" dirty="0" smtClean="0"/>
              <a:t> </a:t>
            </a:r>
            <a:r>
              <a:rPr lang="fi-FI" sz="1400" dirty="0" err="1" smtClean="0"/>
              <a:t>från</a:t>
            </a:r>
            <a:r>
              <a:rPr lang="fi-FI" sz="1400" dirty="0" smtClean="0"/>
              <a:t> </a:t>
            </a:r>
            <a:r>
              <a:rPr lang="fi-FI" sz="1400" dirty="0" err="1" smtClean="0"/>
              <a:t>Arcada</a:t>
            </a:r>
            <a:r>
              <a:rPr lang="fi-FI" sz="1400" dirty="0" smtClean="0"/>
              <a:t> i </a:t>
            </a:r>
            <a:r>
              <a:rPr lang="fi-FI" sz="1400" dirty="0" err="1" smtClean="0"/>
              <a:t>Navigatorn</a:t>
            </a:r>
            <a:r>
              <a:rPr lang="fi-FI" sz="1400" dirty="0" smtClean="0"/>
              <a:t> </a:t>
            </a:r>
            <a:r>
              <a:rPr lang="fi-FI" sz="1400" dirty="0" err="1" smtClean="0"/>
              <a:t>under</a:t>
            </a:r>
            <a:r>
              <a:rPr lang="fi-FI" sz="1400" dirty="0" smtClean="0"/>
              <a:t> </a:t>
            </a:r>
            <a:r>
              <a:rPr lang="fi-FI" sz="1400" dirty="0" err="1" smtClean="0"/>
              <a:t>ansökningstiden</a:t>
            </a:r>
            <a:r>
              <a:rPr lang="fi-FI" sz="1400" dirty="0" smtClean="0"/>
              <a:t>. </a:t>
            </a:r>
            <a:r>
              <a:rPr lang="fi-FI" sz="1400" dirty="0" err="1" smtClean="0"/>
              <a:t>Samarbetet</a:t>
            </a:r>
            <a:r>
              <a:rPr lang="fi-FI" sz="1400" dirty="0" smtClean="0"/>
              <a:t> </a:t>
            </a:r>
            <a:r>
              <a:rPr lang="fi-FI" sz="1400" dirty="0" err="1" smtClean="0"/>
              <a:t>skulle</a:t>
            </a:r>
            <a:r>
              <a:rPr lang="fi-FI" sz="1400" dirty="0" smtClean="0"/>
              <a:t> </a:t>
            </a:r>
            <a:r>
              <a:rPr lang="fi-FI" sz="1400" dirty="0" err="1" smtClean="0"/>
              <a:t>även</a:t>
            </a:r>
            <a:r>
              <a:rPr lang="fi-FI" sz="1400" dirty="0" smtClean="0"/>
              <a:t> </a:t>
            </a:r>
            <a:r>
              <a:rPr lang="fi-FI" sz="1400" dirty="0" err="1" smtClean="0"/>
              <a:t>innehålla</a:t>
            </a:r>
            <a:r>
              <a:rPr lang="fi-FI" sz="1400" dirty="0" smtClean="0"/>
              <a:t> </a:t>
            </a:r>
            <a:r>
              <a:rPr lang="fi-FI" sz="1400" dirty="0" err="1" smtClean="0"/>
              <a:t>stöd</a:t>
            </a:r>
            <a:r>
              <a:rPr lang="fi-FI" sz="1400" dirty="0" smtClean="0"/>
              <a:t> </a:t>
            </a:r>
            <a:r>
              <a:rPr lang="fi-FI" sz="1400" dirty="0" err="1" smtClean="0"/>
              <a:t>till</a:t>
            </a:r>
            <a:r>
              <a:rPr lang="fi-FI" sz="1400" dirty="0" smtClean="0"/>
              <a:t> </a:t>
            </a:r>
            <a:r>
              <a:rPr lang="fi-FI" sz="1400" dirty="0" err="1" smtClean="0"/>
              <a:t>dem</a:t>
            </a:r>
            <a:r>
              <a:rPr lang="fi-FI" sz="1400" dirty="0" smtClean="0"/>
              <a:t> </a:t>
            </a:r>
            <a:r>
              <a:rPr lang="fi-FI" sz="1400" dirty="0" err="1" smtClean="0"/>
              <a:t>som</a:t>
            </a:r>
            <a:r>
              <a:rPr lang="fi-FI" sz="1400" dirty="0" smtClean="0"/>
              <a:t> </a:t>
            </a:r>
            <a:r>
              <a:rPr lang="fi-FI" sz="1400" dirty="0" err="1" smtClean="0"/>
              <a:t>inte</a:t>
            </a:r>
            <a:r>
              <a:rPr lang="fi-FI" sz="1400" dirty="0" smtClean="0"/>
              <a:t> </a:t>
            </a:r>
            <a:r>
              <a:rPr lang="fi-FI" sz="1400" dirty="0" err="1" smtClean="0"/>
              <a:t>kommer</a:t>
            </a:r>
            <a:r>
              <a:rPr lang="fi-FI" sz="1400" dirty="0" smtClean="0"/>
              <a:t> in </a:t>
            </a:r>
            <a:r>
              <a:rPr lang="fi-FI" sz="1400" dirty="0" err="1" smtClean="0"/>
              <a:t>på</a:t>
            </a:r>
            <a:r>
              <a:rPr lang="fi-FI" sz="1400" dirty="0" smtClean="0"/>
              <a:t> </a:t>
            </a:r>
            <a:r>
              <a:rPr lang="fi-FI" sz="1400" dirty="0" err="1" smtClean="0"/>
              <a:t>den</a:t>
            </a:r>
            <a:r>
              <a:rPr lang="fi-FI" sz="1400" dirty="0" smtClean="0"/>
              <a:t> </a:t>
            </a:r>
            <a:r>
              <a:rPr lang="fi-FI" sz="1400" dirty="0" err="1" smtClean="0"/>
              <a:t>studieinriktning</a:t>
            </a:r>
            <a:r>
              <a:rPr lang="fi-FI" sz="1400" dirty="0" smtClean="0"/>
              <a:t> </a:t>
            </a:r>
            <a:r>
              <a:rPr lang="fi-FI" sz="1400" dirty="0" err="1" smtClean="0"/>
              <a:t>som</a:t>
            </a:r>
            <a:r>
              <a:rPr lang="fi-FI" sz="1400" dirty="0" smtClean="0"/>
              <a:t> </a:t>
            </a:r>
            <a:r>
              <a:rPr lang="fi-FI" sz="1400" dirty="0" err="1" smtClean="0"/>
              <a:t>intresserar</a:t>
            </a:r>
            <a:r>
              <a:rPr lang="fi-FI" sz="1400" dirty="0" smtClean="0"/>
              <a:t>. </a:t>
            </a:r>
          </a:p>
          <a:p>
            <a:pPr marL="0" indent="0">
              <a:buNone/>
            </a:pPr>
            <a:endParaRPr lang="fi-FI" sz="1400" dirty="0"/>
          </a:p>
          <a:p>
            <a:pPr marL="0" indent="0">
              <a:buNone/>
            </a:pPr>
            <a:r>
              <a:rPr lang="fi-FI" sz="1400" b="1" dirty="0" smtClean="0"/>
              <a:t>FÖLJESLAGNING (SAATTAEN VAIHTO)</a:t>
            </a:r>
          </a:p>
          <a:p>
            <a:pPr marL="0" indent="0">
              <a:buNone/>
            </a:pPr>
            <a:endParaRPr lang="fi-FI" sz="1400" dirty="0"/>
          </a:p>
          <a:p>
            <a:r>
              <a:rPr lang="fi-FI" sz="1400" dirty="0" err="1" smtClean="0"/>
              <a:t>Navigatorn</a:t>
            </a:r>
            <a:r>
              <a:rPr lang="fi-FI" sz="1400" dirty="0" smtClean="0"/>
              <a:t> =&gt; </a:t>
            </a:r>
            <a:r>
              <a:rPr lang="fi-FI" sz="1400" dirty="0" err="1" smtClean="0"/>
              <a:t>Sveps</a:t>
            </a:r>
            <a:r>
              <a:rPr lang="fi-FI" sz="1400" dirty="0" smtClean="0"/>
              <a:t> (</a:t>
            </a:r>
            <a:r>
              <a:rPr lang="fi-FI" sz="1400" dirty="0" err="1" smtClean="0"/>
              <a:t>grupp</a:t>
            </a:r>
            <a:r>
              <a:rPr lang="fi-FI" sz="1400" dirty="0" smtClean="0"/>
              <a:t>)</a:t>
            </a:r>
          </a:p>
          <a:p>
            <a:r>
              <a:rPr lang="fi-FI" sz="1400" dirty="0" err="1" smtClean="0"/>
              <a:t>Navigatorn</a:t>
            </a:r>
            <a:r>
              <a:rPr lang="fi-FI" sz="1400" dirty="0" smtClean="0"/>
              <a:t> =&gt; </a:t>
            </a:r>
            <a:r>
              <a:rPr lang="fi-FI" sz="1400" dirty="0" err="1" smtClean="0"/>
              <a:t>Sveps</a:t>
            </a:r>
            <a:r>
              <a:rPr lang="fi-FI" sz="1400" dirty="0" smtClean="0"/>
              <a:t> </a:t>
            </a:r>
            <a:r>
              <a:rPr lang="fi-FI" sz="1400" dirty="0" err="1" smtClean="0"/>
              <a:t>uppsökare</a:t>
            </a:r>
            <a:endParaRPr lang="fi-FI" sz="1400" dirty="0" smtClean="0"/>
          </a:p>
          <a:p>
            <a:r>
              <a:rPr lang="fi-FI" sz="1400" dirty="0" err="1" smtClean="0"/>
              <a:t>Navigatorn</a:t>
            </a:r>
            <a:r>
              <a:rPr lang="fi-FI" sz="1400" dirty="0" smtClean="0"/>
              <a:t> – </a:t>
            </a:r>
            <a:r>
              <a:rPr lang="fi-FI" sz="1400" dirty="0" err="1" smtClean="0"/>
              <a:t>Sveps</a:t>
            </a:r>
            <a:r>
              <a:rPr lang="fi-FI" sz="1400" dirty="0" smtClean="0"/>
              <a:t>, en </a:t>
            </a:r>
            <a:r>
              <a:rPr lang="fi-FI" sz="1400" dirty="0" err="1" smtClean="0"/>
              <a:t>svenskspråkig</a:t>
            </a:r>
            <a:r>
              <a:rPr lang="fi-FI" sz="1400" dirty="0" smtClean="0"/>
              <a:t> </a:t>
            </a:r>
            <a:r>
              <a:rPr lang="fi-FI" sz="1400" dirty="0" err="1" smtClean="0"/>
              <a:t>socialarbetare</a:t>
            </a:r>
            <a:r>
              <a:rPr lang="fi-FI" sz="1400" dirty="0" smtClean="0"/>
              <a:t>.</a:t>
            </a:r>
          </a:p>
          <a:p>
            <a:endParaRPr lang="fi-FI" sz="1400" dirty="0"/>
          </a:p>
          <a:p>
            <a:pPr marL="0" indent="0">
              <a:buNone/>
            </a:pPr>
            <a:r>
              <a:rPr lang="fi-FI" sz="1400" b="1" dirty="0" smtClean="0"/>
              <a:t>MULTIPROFESSIONELL GRUPP (PAR- ELLER KNUTARBETE)</a:t>
            </a:r>
          </a:p>
          <a:p>
            <a:pPr marL="0" indent="0">
              <a:buNone/>
            </a:pPr>
            <a:endParaRPr lang="fi-FI" sz="1400" dirty="0"/>
          </a:p>
          <a:p>
            <a:r>
              <a:rPr lang="fi-FI" sz="1400" dirty="0" err="1" smtClean="0"/>
              <a:t>Arbete</a:t>
            </a:r>
            <a:r>
              <a:rPr lang="fi-FI" sz="1400" dirty="0" smtClean="0"/>
              <a:t> </a:t>
            </a:r>
            <a:r>
              <a:rPr lang="fi-FI" sz="1400" dirty="0" err="1" smtClean="0"/>
              <a:t>med</a:t>
            </a:r>
            <a:r>
              <a:rPr lang="fi-FI" sz="1400" dirty="0" smtClean="0"/>
              <a:t> </a:t>
            </a:r>
            <a:r>
              <a:rPr lang="fi-FI" sz="1400" dirty="0" err="1" smtClean="0"/>
              <a:t>olika</a:t>
            </a:r>
            <a:r>
              <a:rPr lang="fi-FI" sz="1400" dirty="0" smtClean="0"/>
              <a:t> </a:t>
            </a:r>
            <a:r>
              <a:rPr lang="fi-FI" sz="1400" dirty="0" err="1" smtClean="0"/>
              <a:t>aktörer</a:t>
            </a:r>
            <a:r>
              <a:rPr lang="fi-FI" sz="1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2261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err="1"/>
              <a:t>Navigatorns</a:t>
            </a:r>
            <a:r>
              <a:rPr lang="fi-FI" sz="2800" dirty="0"/>
              <a:t> </a:t>
            </a:r>
            <a:r>
              <a:rPr lang="fi-FI" sz="2800" dirty="0" err="1"/>
              <a:t>samarbete</a:t>
            </a:r>
            <a:r>
              <a:rPr lang="fi-FI" sz="2800" dirty="0"/>
              <a:t> </a:t>
            </a:r>
            <a:r>
              <a:rPr lang="fi-FI" sz="2800" dirty="0" err="1" smtClean="0"/>
              <a:t>med</a:t>
            </a:r>
            <a:r>
              <a:rPr lang="fi-FI" sz="2800" dirty="0" smtClean="0"/>
              <a:t> </a:t>
            </a:r>
            <a:r>
              <a:rPr lang="fi-FI" sz="2800" dirty="0" err="1" smtClean="0"/>
              <a:t>det</a:t>
            </a:r>
            <a:r>
              <a:rPr lang="fi-FI" sz="2800" dirty="0" smtClean="0"/>
              <a:t> </a:t>
            </a:r>
            <a:r>
              <a:rPr lang="fi-FI" sz="2800" dirty="0" err="1" smtClean="0"/>
              <a:t>svenskspråkiga</a:t>
            </a:r>
            <a:r>
              <a:rPr lang="fi-FI" sz="2800" dirty="0" smtClean="0"/>
              <a:t> </a:t>
            </a:r>
            <a:r>
              <a:rPr lang="fi-FI" sz="2800" dirty="0" err="1" smtClean="0"/>
              <a:t>nätverket</a:t>
            </a:r>
            <a:r>
              <a:rPr lang="fi-FI" sz="2800" dirty="0" smtClean="0"/>
              <a:t> - ÖVERENSKOMMELSER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400" b="1" dirty="0" smtClean="0"/>
              <a:t>HUR HÅLLER VI KONTAKT?</a:t>
            </a:r>
          </a:p>
          <a:p>
            <a:pPr marL="0" indent="0">
              <a:buNone/>
            </a:pPr>
            <a:endParaRPr lang="fi-FI" sz="1400" b="1" dirty="0"/>
          </a:p>
          <a:p>
            <a:r>
              <a:rPr lang="fi-FI" sz="1400" dirty="0" err="1" smtClean="0"/>
              <a:t>Telefon</a:t>
            </a:r>
            <a:r>
              <a:rPr lang="fi-FI" sz="1400" dirty="0" smtClean="0"/>
              <a:t>, e-</a:t>
            </a:r>
            <a:r>
              <a:rPr lang="fi-FI" sz="1400" dirty="0" err="1" smtClean="0"/>
              <a:t>post</a:t>
            </a:r>
            <a:endParaRPr lang="fi-FI" sz="1400" dirty="0" smtClean="0"/>
          </a:p>
          <a:p>
            <a:r>
              <a:rPr lang="fi-FI" sz="1400" dirty="0" err="1" smtClean="0"/>
              <a:t>Regelbundna</a:t>
            </a:r>
            <a:r>
              <a:rPr lang="fi-FI" sz="1400" dirty="0" smtClean="0"/>
              <a:t> </a:t>
            </a:r>
            <a:r>
              <a:rPr lang="fi-FI" sz="1400" dirty="0" err="1" smtClean="0"/>
              <a:t>träffar</a:t>
            </a:r>
            <a:r>
              <a:rPr lang="fi-FI" sz="1400" dirty="0"/>
              <a:t> </a:t>
            </a:r>
            <a:r>
              <a:rPr lang="fi-FI" sz="1400" dirty="0" smtClean="0"/>
              <a:t>(</a:t>
            </a:r>
            <a:r>
              <a:rPr lang="fi-FI" sz="1400" dirty="0" err="1" smtClean="0"/>
              <a:t>underlättar</a:t>
            </a:r>
            <a:r>
              <a:rPr lang="fi-FI" sz="1400" dirty="0" smtClean="0"/>
              <a:t> </a:t>
            </a:r>
            <a:r>
              <a:rPr lang="fi-FI" sz="1400" dirty="0" err="1" smtClean="0"/>
              <a:t>att</a:t>
            </a:r>
            <a:r>
              <a:rPr lang="fi-FI" sz="1400" dirty="0" smtClean="0"/>
              <a:t> </a:t>
            </a:r>
            <a:r>
              <a:rPr lang="fi-FI" sz="1400" dirty="0" err="1" smtClean="0"/>
              <a:t>ringas</a:t>
            </a:r>
            <a:r>
              <a:rPr lang="fi-FI" sz="1400" dirty="0" smtClean="0"/>
              <a:t> </a:t>
            </a:r>
            <a:r>
              <a:rPr lang="fi-FI" sz="1400" dirty="0" err="1" smtClean="0"/>
              <a:t>när</a:t>
            </a:r>
            <a:r>
              <a:rPr lang="fi-FI" sz="1400" dirty="0" smtClean="0"/>
              <a:t> </a:t>
            </a:r>
            <a:r>
              <a:rPr lang="fi-FI" sz="1400" dirty="0" err="1" smtClean="0"/>
              <a:t>man</a:t>
            </a:r>
            <a:r>
              <a:rPr lang="fi-FI" sz="1400" dirty="0" smtClean="0"/>
              <a:t> </a:t>
            </a:r>
            <a:r>
              <a:rPr lang="fi-FI" sz="1400" dirty="0" err="1" smtClean="0"/>
              <a:t>är</a:t>
            </a:r>
            <a:r>
              <a:rPr lang="fi-FI" sz="1400" dirty="0" smtClean="0"/>
              <a:t> </a:t>
            </a:r>
            <a:r>
              <a:rPr lang="fi-FI" sz="1400" dirty="0" err="1" smtClean="0"/>
              <a:t>bekant</a:t>
            </a:r>
            <a:r>
              <a:rPr lang="fi-FI" sz="1400" dirty="0" smtClean="0"/>
              <a:t> </a:t>
            </a:r>
            <a:r>
              <a:rPr lang="fi-FI" sz="1400" dirty="0" err="1" smtClean="0"/>
              <a:t>med</a:t>
            </a:r>
            <a:r>
              <a:rPr lang="fi-FI" sz="1400" dirty="0" smtClean="0"/>
              <a:t> </a:t>
            </a:r>
            <a:r>
              <a:rPr lang="fi-FI" sz="1400" dirty="0" err="1" smtClean="0"/>
              <a:t>varandra</a:t>
            </a:r>
            <a:r>
              <a:rPr lang="fi-FI" sz="1400" dirty="0" smtClean="0"/>
              <a:t>)</a:t>
            </a:r>
          </a:p>
          <a:p>
            <a:r>
              <a:rPr lang="fi-FI" sz="1400" dirty="0" err="1" smtClean="0"/>
              <a:t>Nätverksträffar</a:t>
            </a:r>
            <a:r>
              <a:rPr lang="fi-FI" sz="1400" dirty="0" smtClean="0"/>
              <a:t> </a:t>
            </a:r>
            <a:r>
              <a:rPr lang="fi-FI" sz="1400" dirty="0" err="1" smtClean="0"/>
              <a:t>t.ex</a:t>
            </a:r>
            <a:r>
              <a:rPr lang="fi-FI" sz="1400" dirty="0" smtClean="0"/>
              <a:t>. 1 </a:t>
            </a:r>
            <a:r>
              <a:rPr lang="fi-FI" sz="1400" dirty="0" err="1" smtClean="0"/>
              <a:t>gång</a:t>
            </a:r>
            <a:r>
              <a:rPr lang="fi-FI" sz="1400" dirty="0" smtClean="0"/>
              <a:t> per </a:t>
            </a:r>
            <a:r>
              <a:rPr lang="fi-FI" sz="1400" dirty="0" err="1" smtClean="0"/>
              <a:t>år</a:t>
            </a:r>
            <a:r>
              <a:rPr lang="fi-FI" sz="1400" dirty="0" smtClean="0"/>
              <a:t>. </a:t>
            </a:r>
          </a:p>
          <a:p>
            <a:pPr marL="0" indent="0">
              <a:buNone/>
            </a:pPr>
            <a:endParaRPr lang="fi-FI" sz="1400" b="1" dirty="0"/>
          </a:p>
          <a:p>
            <a:pPr marL="0" indent="0">
              <a:buNone/>
            </a:pPr>
            <a:endParaRPr lang="fi-FI" sz="1400" b="1" dirty="0" smtClean="0"/>
          </a:p>
          <a:p>
            <a:pPr marL="0" indent="0">
              <a:buNone/>
            </a:pPr>
            <a:r>
              <a:rPr lang="fi-FI" sz="1400" b="1" dirty="0" smtClean="0"/>
              <a:t>ÖVERENSKOMMELSER – OM VAD OCH HUR?</a:t>
            </a:r>
          </a:p>
          <a:p>
            <a:pPr marL="0" indent="0">
              <a:buNone/>
            </a:pPr>
            <a:endParaRPr lang="fi-FI" sz="1400" b="1" dirty="0"/>
          </a:p>
          <a:p>
            <a:r>
              <a:rPr lang="fi-FI" sz="1400" dirty="0" err="1" smtClean="0"/>
              <a:t>Gemensam</a:t>
            </a:r>
            <a:r>
              <a:rPr lang="fi-FI" sz="1400" dirty="0" smtClean="0"/>
              <a:t> </a:t>
            </a:r>
            <a:r>
              <a:rPr lang="fi-FI" sz="1400" dirty="0" err="1" smtClean="0"/>
              <a:t>plan</a:t>
            </a:r>
            <a:r>
              <a:rPr lang="fi-FI" sz="1400" dirty="0" smtClean="0"/>
              <a:t> </a:t>
            </a:r>
            <a:r>
              <a:rPr lang="fi-FI" sz="1400" dirty="0" err="1" smtClean="0"/>
              <a:t>om</a:t>
            </a:r>
            <a:r>
              <a:rPr lang="fi-FI" sz="1400" dirty="0" smtClean="0"/>
              <a:t> </a:t>
            </a:r>
            <a:r>
              <a:rPr lang="fi-FI" sz="1400" dirty="0" err="1" smtClean="0"/>
              <a:t>hur</a:t>
            </a:r>
            <a:r>
              <a:rPr lang="fi-FI" sz="1400" dirty="0" smtClean="0"/>
              <a:t> </a:t>
            </a:r>
            <a:r>
              <a:rPr lang="fi-FI" sz="1400" dirty="0" err="1" smtClean="0"/>
              <a:t>man</a:t>
            </a:r>
            <a:r>
              <a:rPr lang="fi-FI" sz="1400" dirty="0" smtClean="0"/>
              <a:t> </a:t>
            </a:r>
            <a:r>
              <a:rPr lang="fi-FI" sz="1400" dirty="0" err="1" smtClean="0"/>
              <a:t>går</a:t>
            </a:r>
            <a:r>
              <a:rPr lang="fi-FI" sz="1400" dirty="0" smtClean="0"/>
              <a:t> </a:t>
            </a:r>
            <a:r>
              <a:rPr lang="fi-FI" sz="1400" dirty="0" err="1" smtClean="0"/>
              <a:t>tillväga</a:t>
            </a:r>
            <a:r>
              <a:rPr lang="fi-FI" sz="1400" dirty="0" smtClean="0"/>
              <a:t> (</a:t>
            </a:r>
            <a:r>
              <a:rPr lang="fi-FI" sz="1400" dirty="0" err="1" smtClean="0"/>
              <a:t>t.ex</a:t>
            </a:r>
            <a:r>
              <a:rPr lang="fi-FI" sz="1400" dirty="0" smtClean="0"/>
              <a:t>. </a:t>
            </a:r>
            <a:r>
              <a:rPr lang="fi-FI" sz="1400" dirty="0" err="1"/>
              <a:t>S</a:t>
            </a:r>
            <a:r>
              <a:rPr lang="fi-FI" sz="1400" dirty="0" err="1" smtClean="0"/>
              <a:t>erviceprocessbeskrivning</a:t>
            </a:r>
            <a:r>
              <a:rPr lang="fi-FI" sz="1400" dirty="0" smtClean="0"/>
              <a:t>)</a:t>
            </a:r>
          </a:p>
          <a:p>
            <a:r>
              <a:rPr lang="fi-FI" sz="1400" dirty="0" err="1" smtClean="0"/>
              <a:t>Ömsesidig</a:t>
            </a:r>
            <a:r>
              <a:rPr lang="fi-FI" sz="1400" dirty="0" smtClean="0"/>
              <a:t> </a:t>
            </a:r>
            <a:r>
              <a:rPr lang="fi-FI" sz="1400" dirty="0" err="1" smtClean="0"/>
              <a:t>breifing</a:t>
            </a:r>
            <a:r>
              <a:rPr lang="fi-FI" sz="1400" dirty="0" smtClean="0"/>
              <a:t> av </a:t>
            </a:r>
            <a:r>
              <a:rPr lang="fi-FI" sz="1400" dirty="0" err="1" smtClean="0"/>
              <a:t>situation</a:t>
            </a:r>
            <a:r>
              <a:rPr lang="fi-FI" sz="1400" dirty="0" smtClean="0"/>
              <a:t> + </a:t>
            </a:r>
            <a:r>
              <a:rPr lang="fi-FI" sz="1400" dirty="0" err="1" smtClean="0"/>
              <a:t>förändringar</a:t>
            </a:r>
            <a:r>
              <a:rPr lang="fi-FI" sz="1400" dirty="0"/>
              <a:t> </a:t>
            </a:r>
            <a:r>
              <a:rPr lang="fi-FI" sz="1400" dirty="0" smtClean="0"/>
              <a:t>(</a:t>
            </a:r>
            <a:r>
              <a:rPr lang="fi-FI" sz="1400" dirty="0" err="1" smtClean="0"/>
              <a:t>t.ex</a:t>
            </a:r>
            <a:r>
              <a:rPr lang="fi-FI" sz="1400" dirty="0" smtClean="0"/>
              <a:t>. via e-</a:t>
            </a:r>
            <a:r>
              <a:rPr lang="fi-FI" sz="1400" dirty="0" err="1" smtClean="0"/>
              <a:t>post</a:t>
            </a:r>
            <a:r>
              <a:rPr lang="fi-FI" sz="1400" dirty="0" smtClean="0"/>
              <a:t>, </a:t>
            </a:r>
            <a:r>
              <a:rPr lang="fi-FI" sz="1400" dirty="0" err="1" smtClean="0"/>
              <a:t>telefon</a:t>
            </a:r>
            <a:r>
              <a:rPr lang="fi-FI" sz="1400" dirty="0" smtClean="0"/>
              <a:t>)</a:t>
            </a:r>
          </a:p>
          <a:p>
            <a:pPr marL="0" indent="0">
              <a:buNone/>
            </a:pPr>
            <a:endParaRPr lang="fi-FI" sz="1400" b="1" dirty="0"/>
          </a:p>
          <a:p>
            <a:pPr marL="0" indent="0">
              <a:buNone/>
            </a:pPr>
            <a:endParaRPr lang="fi-FI" sz="1400" b="1" dirty="0" smtClean="0"/>
          </a:p>
          <a:p>
            <a:pPr marL="0" indent="0">
              <a:buNone/>
            </a:pPr>
            <a:r>
              <a:rPr lang="fi-FI" sz="1400" b="1" dirty="0" smtClean="0"/>
              <a:t>HÄLSNINGAR TILL CHEFSNIVÅ</a:t>
            </a:r>
          </a:p>
          <a:p>
            <a:pPr marL="0" indent="0">
              <a:buNone/>
            </a:pPr>
            <a:endParaRPr lang="fi-FI" sz="1400" b="1" dirty="0"/>
          </a:p>
          <a:p>
            <a:r>
              <a:rPr lang="fi-FI" sz="1400" dirty="0" err="1" smtClean="0"/>
              <a:t>Social</a:t>
            </a:r>
            <a:r>
              <a:rPr lang="fi-FI" sz="1400" dirty="0" smtClean="0"/>
              <a:t>- </a:t>
            </a:r>
            <a:r>
              <a:rPr lang="fi-FI" sz="1400" dirty="0" err="1" smtClean="0"/>
              <a:t>och</a:t>
            </a:r>
            <a:r>
              <a:rPr lang="fi-FI" sz="1400" dirty="0" smtClean="0"/>
              <a:t> </a:t>
            </a:r>
            <a:r>
              <a:rPr lang="fi-FI" sz="1400" dirty="0" err="1" smtClean="0"/>
              <a:t>hälsovården</a:t>
            </a:r>
            <a:r>
              <a:rPr lang="fi-FI" sz="1400" dirty="0" smtClean="0"/>
              <a:t> </a:t>
            </a:r>
            <a:r>
              <a:rPr lang="fi-FI" sz="1400" dirty="0" err="1" smtClean="0"/>
              <a:t>behövs</a:t>
            </a:r>
            <a:r>
              <a:rPr lang="fi-FI" sz="1400" dirty="0" smtClean="0"/>
              <a:t> </a:t>
            </a:r>
            <a:r>
              <a:rPr lang="fi-FI" sz="1400" dirty="0" err="1" smtClean="0"/>
              <a:t>finnas</a:t>
            </a:r>
            <a:r>
              <a:rPr lang="fi-FI" sz="1400" dirty="0" smtClean="0"/>
              <a:t> </a:t>
            </a:r>
            <a:r>
              <a:rPr lang="fi-FI" sz="1400" dirty="0" err="1" smtClean="0"/>
              <a:t>med</a:t>
            </a:r>
            <a:r>
              <a:rPr lang="fi-FI" sz="1400" dirty="0" smtClean="0"/>
              <a:t> i </a:t>
            </a:r>
            <a:r>
              <a:rPr lang="fi-FI" sz="1400" dirty="0" err="1" smtClean="0"/>
              <a:t>Navigatorns</a:t>
            </a:r>
            <a:r>
              <a:rPr lang="fi-FI" sz="1400" dirty="0" smtClean="0"/>
              <a:t> </a:t>
            </a:r>
            <a:r>
              <a:rPr lang="fi-FI" sz="1400" dirty="0" err="1" smtClean="0"/>
              <a:t>lågtröskelservice</a:t>
            </a:r>
            <a:r>
              <a:rPr lang="fi-FI" sz="1400" dirty="0" smtClean="0"/>
              <a:t> </a:t>
            </a:r>
            <a:r>
              <a:rPr lang="fi-FI" sz="1400" dirty="0" err="1" smtClean="0"/>
              <a:t>på</a:t>
            </a:r>
            <a:r>
              <a:rPr lang="fi-FI" sz="1400" dirty="0" smtClean="0"/>
              <a:t> </a:t>
            </a:r>
            <a:r>
              <a:rPr lang="fi-FI" sz="1400" dirty="0" err="1" smtClean="0"/>
              <a:t>svenska</a:t>
            </a:r>
            <a:r>
              <a:rPr lang="fi-FI" sz="1400" dirty="0" smtClean="0"/>
              <a:t>. </a:t>
            </a:r>
          </a:p>
          <a:p>
            <a:r>
              <a:rPr lang="fi-FI" sz="1400" dirty="0" err="1" smtClean="0"/>
              <a:t>Åtminstone</a:t>
            </a:r>
            <a:r>
              <a:rPr lang="fi-FI" sz="1400" dirty="0" smtClean="0"/>
              <a:t> en </a:t>
            </a:r>
            <a:r>
              <a:rPr lang="fi-FI" sz="1400" dirty="0" err="1" smtClean="0"/>
              <a:t>svenskspråkig</a:t>
            </a:r>
            <a:r>
              <a:rPr lang="fi-FI" sz="1400" dirty="0" smtClean="0"/>
              <a:t> </a:t>
            </a:r>
            <a:r>
              <a:rPr lang="fi-FI" sz="1400" dirty="0" err="1" smtClean="0"/>
              <a:t>koordinator</a:t>
            </a:r>
            <a:r>
              <a:rPr lang="fi-FI" sz="1400" dirty="0" smtClean="0"/>
              <a:t> (</a:t>
            </a:r>
            <a:r>
              <a:rPr lang="fi-FI" sz="1400" dirty="0" err="1" smtClean="0"/>
              <a:t>heltid</a:t>
            </a:r>
            <a:r>
              <a:rPr lang="fi-FI" sz="1400" dirty="0" smtClean="0"/>
              <a:t>) för </a:t>
            </a:r>
            <a:r>
              <a:rPr lang="fi-FI" sz="1400" dirty="0" err="1" smtClean="0"/>
              <a:t>att</a:t>
            </a:r>
            <a:r>
              <a:rPr lang="fi-FI" sz="1400" dirty="0" smtClean="0"/>
              <a:t> </a:t>
            </a:r>
            <a:r>
              <a:rPr lang="fi-FI" sz="1400" dirty="0" err="1" smtClean="0"/>
              <a:t>koordinera</a:t>
            </a:r>
            <a:r>
              <a:rPr lang="fi-FI" sz="1400" dirty="0" smtClean="0"/>
              <a:t> </a:t>
            </a:r>
            <a:r>
              <a:rPr lang="fi-FI" sz="1400" dirty="0" err="1" smtClean="0"/>
              <a:t>det</a:t>
            </a:r>
            <a:r>
              <a:rPr lang="fi-FI" sz="1400" dirty="0" smtClean="0"/>
              <a:t> </a:t>
            </a:r>
            <a:r>
              <a:rPr lang="fi-FI" sz="1400" dirty="0" err="1" smtClean="0"/>
              <a:t>svenskspråkiga</a:t>
            </a:r>
            <a:r>
              <a:rPr lang="fi-FI" sz="1400" dirty="0" smtClean="0"/>
              <a:t> Navigator + </a:t>
            </a:r>
            <a:r>
              <a:rPr lang="fi-FI" sz="1400" dirty="0" err="1" smtClean="0"/>
              <a:t>nätverksarbetet</a:t>
            </a:r>
            <a:r>
              <a:rPr lang="fi-FI" sz="1400" dirty="0" smtClean="0"/>
              <a:t>. </a:t>
            </a:r>
          </a:p>
          <a:p>
            <a:r>
              <a:rPr lang="fi-FI" sz="1400" dirty="0" err="1" smtClean="0"/>
              <a:t>Uppföljning</a:t>
            </a:r>
            <a:r>
              <a:rPr lang="fi-FI" sz="1400" dirty="0" smtClean="0"/>
              <a:t> av </a:t>
            </a:r>
            <a:r>
              <a:rPr lang="fi-FI" sz="1400" smtClean="0"/>
              <a:t>behovet </a:t>
            </a:r>
            <a:r>
              <a:rPr lang="fi-FI" sz="1400" dirty="0" smtClean="0"/>
              <a:t>av </a:t>
            </a:r>
            <a:r>
              <a:rPr lang="fi-FI" sz="1400" dirty="0" err="1" smtClean="0"/>
              <a:t>svenskspråkig</a:t>
            </a:r>
            <a:r>
              <a:rPr lang="fi-FI" sz="1400" dirty="0" smtClean="0"/>
              <a:t> </a:t>
            </a:r>
            <a:r>
              <a:rPr lang="fi-FI" sz="1400" dirty="0" err="1" smtClean="0"/>
              <a:t>service</a:t>
            </a:r>
            <a:r>
              <a:rPr lang="fi-FI" sz="1400" dirty="0" smtClean="0"/>
              <a:t>. </a:t>
            </a:r>
          </a:p>
          <a:p>
            <a:r>
              <a:rPr lang="fi-FI" sz="1400" dirty="0" err="1" smtClean="0"/>
              <a:t>Besparingar</a:t>
            </a:r>
            <a:r>
              <a:rPr lang="fi-FI" sz="1400" dirty="0" smtClean="0"/>
              <a:t> </a:t>
            </a:r>
            <a:r>
              <a:rPr lang="fi-FI" sz="1400" dirty="0" err="1" smtClean="0"/>
              <a:t>gynnar</a:t>
            </a:r>
            <a:r>
              <a:rPr lang="fi-FI" sz="1400" dirty="0" smtClean="0"/>
              <a:t> </a:t>
            </a:r>
            <a:r>
              <a:rPr lang="fi-FI" sz="1400" dirty="0" err="1" smtClean="0"/>
              <a:t>inte</a:t>
            </a:r>
            <a:r>
              <a:rPr lang="fi-FI" sz="1400" dirty="0" smtClean="0"/>
              <a:t> i </a:t>
            </a:r>
            <a:r>
              <a:rPr lang="fi-FI" sz="1400" dirty="0" err="1" smtClean="0"/>
              <a:t>framtiden</a:t>
            </a:r>
            <a:r>
              <a:rPr lang="fi-FI" sz="1400" dirty="0" smtClean="0"/>
              <a:t>.</a:t>
            </a:r>
          </a:p>
          <a:p>
            <a:r>
              <a:rPr lang="fi-FI" sz="1400" dirty="0" err="1" smtClean="0"/>
              <a:t>Svårt</a:t>
            </a:r>
            <a:r>
              <a:rPr lang="fi-FI" sz="1400" dirty="0" smtClean="0"/>
              <a:t> </a:t>
            </a:r>
            <a:r>
              <a:rPr lang="fi-FI" sz="1400" dirty="0" err="1" smtClean="0"/>
              <a:t>att</a:t>
            </a:r>
            <a:r>
              <a:rPr lang="fi-FI" sz="1400" dirty="0" smtClean="0"/>
              <a:t> </a:t>
            </a:r>
            <a:r>
              <a:rPr lang="fi-FI" sz="1400" dirty="0" err="1" smtClean="0"/>
              <a:t>veta</a:t>
            </a:r>
            <a:r>
              <a:rPr lang="fi-FI" sz="1400" dirty="0" smtClean="0"/>
              <a:t> </a:t>
            </a:r>
            <a:r>
              <a:rPr lang="fi-FI" sz="1400" dirty="0" err="1" smtClean="0"/>
              <a:t>vad</a:t>
            </a:r>
            <a:r>
              <a:rPr lang="fi-FI" sz="1400" dirty="0" smtClean="0"/>
              <a:t> </a:t>
            </a:r>
            <a:r>
              <a:rPr lang="fi-FI" sz="1400" dirty="0" err="1" smtClean="0"/>
              <a:t>som</a:t>
            </a:r>
            <a:r>
              <a:rPr lang="fi-FI" sz="1400" dirty="0" smtClean="0"/>
              <a:t> </a:t>
            </a:r>
            <a:r>
              <a:rPr lang="fi-FI" sz="1400" dirty="0" err="1" smtClean="0"/>
              <a:t>är</a:t>
            </a:r>
            <a:r>
              <a:rPr lang="fi-FI" sz="1400" dirty="0" smtClean="0"/>
              <a:t> ett </a:t>
            </a:r>
            <a:r>
              <a:rPr lang="fi-FI" sz="1400" dirty="0" err="1" smtClean="0"/>
              <a:t>realistiskt</a:t>
            </a:r>
            <a:r>
              <a:rPr lang="fi-FI" sz="1400" dirty="0" smtClean="0"/>
              <a:t> </a:t>
            </a:r>
            <a:r>
              <a:rPr lang="fi-FI" sz="1400" dirty="0" err="1" smtClean="0"/>
              <a:t>mål</a:t>
            </a:r>
            <a:r>
              <a:rPr lang="fi-FI" sz="1400" dirty="0" smtClean="0"/>
              <a:t>.</a:t>
            </a:r>
          </a:p>
          <a:p>
            <a:r>
              <a:rPr lang="fi-FI" sz="1400" dirty="0" err="1" smtClean="0"/>
              <a:t>Unga</a:t>
            </a:r>
            <a:r>
              <a:rPr lang="fi-FI" sz="1400" dirty="0" smtClean="0"/>
              <a:t> </a:t>
            </a:r>
            <a:r>
              <a:rPr lang="fi-FI" sz="1400" dirty="0" err="1" smtClean="0"/>
              <a:t>behöver</a:t>
            </a:r>
            <a:r>
              <a:rPr lang="fi-FI" sz="1400" dirty="0" smtClean="0"/>
              <a:t> </a:t>
            </a:r>
            <a:r>
              <a:rPr lang="fi-FI" sz="1400" dirty="0" err="1" smtClean="0"/>
              <a:t>konkret</a:t>
            </a:r>
            <a:r>
              <a:rPr lang="fi-FI" sz="1400" dirty="0" smtClean="0"/>
              <a:t> </a:t>
            </a:r>
            <a:r>
              <a:rPr lang="fi-FI" sz="1400" dirty="0" err="1" smtClean="0"/>
              <a:t>stöd</a:t>
            </a:r>
            <a:r>
              <a:rPr lang="fi-FI" sz="1400" dirty="0" smtClean="0"/>
              <a:t> </a:t>
            </a:r>
            <a:r>
              <a:rPr lang="fi-FI" sz="1400" dirty="0" err="1" smtClean="0"/>
              <a:t>och</a:t>
            </a:r>
            <a:r>
              <a:rPr lang="fi-FI" sz="1400" dirty="0" smtClean="0"/>
              <a:t> </a:t>
            </a:r>
            <a:r>
              <a:rPr lang="fi-FI" sz="1400" dirty="0" err="1" smtClean="0"/>
              <a:t>tid</a:t>
            </a:r>
            <a:r>
              <a:rPr lang="fi-FI" sz="1400" dirty="0" smtClean="0"/>
              <a:t>. </a:t>
            </a:r>
          </a:p>
          <a:p>
            <a:r>
              <a:rPr lang="fi-FI" sz="1400" dirty="0" err="1" smtClean="0"/>
              <a:t>Flexibilitet</a:t>
            </a:r>
            <a:r>
              <a:rPr lang="fi-FI" sz="1400" dirty="0" smtClean="0"/>
              <a:t> </a:t>
            </a:r>
            <a:r>
              <a:rPr lang="fi-FI" sz="1400" dirty="0" err="1" smtClean="0"/>
              <a:t>uppskattas</a:t>
            </a:r>
            <a:r>
              <a:rPr lang="fi-FI" sz="1400" dirty="0" smtClean="0"/>
              <a:t> av </a:t>
            </a:r>
            <a:r>
              <a:rPr lang="fi-FI" sz="1400" dirty="0" err="1" smtClean="0"/>
              <a:t>unga</a:t>
            </a:r>
            <a:r>
              <a:rPr lang="fi-FI" sz="1400" dirty="0" smtClean="0"/>
              <a:t>.</a:t>
            </a:r>
          </a:p>
          <a:p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6965525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3094D0B79839644B9CB8A9F582781E1" ma:contentTypeVersion="3" ma:contentTypeDescription="Luo uusi asiakirja." ma:contentTypeScope="" ma:versionID="3c940bdcc8cdf1ac5ccca36d8a9d296f">
  <xsd:schema xmlns:xsd="http://www.w3.org/2001/XMLSchema" xmlns:xs="http://www.w3.org/2001/XMLSchema" xmlns:p="http://schemas.microsoft.com/office/2006/metadata/properties" xmlns:ns1="http://schemas.microsoft.com/sharepoint/v3" xmlns:ns2="8b3b672f-657e-441f-b6a9-44df23b3999a" xmlns:ns3="http://schemas.microsoft.com/sharepoint/v3/fields" targetNamespace="http://schemas.microsoft.com/office/2006/metadata/properties" ma:root="true" ma:fieldsID="7029fe07ed2dde08b69e8cac02f2d211" ns1:_="" ns2:_="" ns3:_="">
    <xsd:import namespace="http://schemas.microsoft.com/sharepoint/v3"/>
    <xsd:import namespace="8b3b672f-657e-441f-b6a9-44df23b3999a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Avainsanat"/>
                <xsd:element ref="ns3:_Forma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b672f-657e-441f-b6a9-44df23b3999a" elementFormDefault="qualified">
    <xsd:import namespace="http://schemas.microsoft.com/office/2006/documentManagement/types"/>
    <xsd:import namespace="http://schemas.microsoft.com/office/infopath/2007/PartnerControls"/>
    <xsd:element name="Avainsanat" ma:index="10" ma:displayName="Avainsanat" ma:internalName="Avainsana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Format" ma:index="11" nillable="true" ma:displayName="Muoto" ma:description="Mediatyyppi, tiedostomuoto tai ulottuvuudet" ma:internalName="_Forma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vainsanat xmlns="8b3b672f-657e-441f-b6a9-44df23b3999a">Uusi Helsinki-ilme PowerPoint-pohja</Avainsanat>
    <_Format xmlns="http://schemas.microsoft.com/sharepoint/v3/fields">PowerPoint</_Forma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C7F7F2C-1433-48B5-97B9-3F8C81963E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5A184A-F3DB-4F1E-9109-EFFA112F66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b3b672f-657e-441f-b6a9-44df23b3999a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DFE50D-650A-47E9-AC6F-90ABF7898DD8}">
  <ds:schemaRefs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schemas.microsoft.com/sharepoint/v3/fields"/>
    <ds:schemaRef ds:uri="8b3b672f-657e-441f-b6a9-44df23b3999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1646</TotalTime>
  <Words>286</Words>
  <Application>Microsoft Office PowerPoint</Application>
  <PresentationFormat>Laajakuva</PresentationFormat>
  <Paragraphs>54</Paragraphs>
  <Slides>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  Workshoparbete kring serviceprocesser</vt:lpstr>
      <vt:lpstr>PowerPoint-esitys</vt:lpstr>
      <vt:lpstr>Workshop</vt:lpstr>
      <vt:lpstr>Navigatorns samarbete internt och med det svenskspråkiga nätverket (exempel på)</vt:lpstr>
      <vt:lpstr>Navigatorns samarbete med det svenskspråkiga nätverket - ÖVERENSKOMMELSER</vt:lpstr>
    </vt:vector>
  </TitlesOfParts>
  <Company>City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Harju Mirva</dc:creator>
  <cp:lastModifiedBy>Westerback Frida Wilhelmina</cp:lastModifiedBy>
  <cp:revision>134</cp:revision>
  <cp:lastPrinted>2018-11-13T09:10:38Z</cp:lastPrinted>
  <dcterms:created xsi:type="dcterms:W3CDTF">2017-05-03T10:47:49Z</dcterms:created>
  <dcterms:modified xsi:type="dcterms:W3CDTF">2018-12-20T11:41:00Z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